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5" r:id="rId3"/>
    <p:sldId id="266" r:id="rId4"/>
    <p:sldId id="259" r:id="rId5"/>
    <p:sldId id="258" r:id="rId6"/>
    <p:sldId id="260" r:id="rId7"/>
    <p:sldId id="261" r:id="rId8"/>
    <p:sldId id="262" r:id="rId9"/>
    <p:sldId id="263" r:id="rId10"/>
    <p:sldId id="267" r:id="rId11"/>
    <p:sldId id="257" r:id="rId12"/>
    <p:sldId id="268" r:id="rId13"/>
    <p:sldId id="264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427B4-CE39-4A76-BD70-D7C2C08B11E8}">
          <p14:sldIdLst>
            <p14:sldId id="256"/>
            <p14:sldId id="265"/>
            <p14:sldId id="266"/>
            <p14:sldId id="259"/>
            <p14:sldId id="258"/>
            <p14:sldId id="260"/>
            <p14:sldId id="261"/>
            <p14:sldId id="262"/>
            <p14:sldId id="263"/>
            <p14:sldId id="267"/>
            <p14:sldId id="257"/>
            <p14:sldId id="268"/>
            <p14:sldId id="264"/>
            <p14:sldId id="269"/>
            <p14:sldId id="270"/>
            <p14:sldId id="271"/>
            <p14:sldId id="272"/>
            <p14:sldId id="276"/>
            <p14:sldId id="273"/>
            <p14:sldId id="274"/>
            <p14:sldId id="275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ms torabnia" initials="st" lastIdx="1" clrIdx="0">
    <p:extLst>
      <p:ext uri="{19B8F6BF-5375-455C-9EA6-DF929625EA0E}">
        <p15:presenceInfo xmlns:p15="http://schemas.microsoft.com/office/powerpoint/2012/main" userId="8284b89c5c002d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3817" autoAdjust="0"/>
  </p:normalViewPr>
  <p:slideViewPr>
    <p:cSldViewPr snapToGrid="0">
      <p:cViewPr varScale="1">
        <p:scale>
          <a:sx n="40" d="100"/>
          <a:sy n="40" d="100"/>
        </p:scale>
        <p:origin x="56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A9758-A05D-4E8D-ABCB-4CB2AFBBA9B3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5CDF2C-4A1E-4969-B500-727863258B93}">
      <dgm:prSet phldrT="[Text]"/>
      <dgm:spPr/>
      <dgm:t>
        <a:bodyPr/>
        <a:lstStyle/>
        <a:p>
          <a:r>
            <a:rPr lang="en-US" dirty="0"/>
            <a:t>Conceptual Design</a:t>
          </a:r>
        </a:p>
      </dgm:t>
    </dgm:pt>
    <dgm:pt modelId="{A9AFFE67-A499-4D6C-AA3D-8C7713210CD8}" type="parTrans" cxnId="{1A77AA94-8878-4FE2-A67B-4C0EE9042FB8}">
      <dgm:prSet/>
      <dgm:spPr/>
      <dgm:t>
        <a:bodyPr/>
        <a:lstStyle/>
        <a:p>
          <a:endParaRPr lang="en-US"/>
        </a:p>
      </dgm:t>
    </dgm:pt>
    <dgm:pt modelId="{6FE6E3AC-F0F0-4F2A-BB5D-45D8B4767DDB}" type="sibTrans" cxnId="{1A77AA94-8878-4FE2-A67B-4C0EE9042FB8}">
      <dgm:prSet/>
      <dgm:spPr/>
      <dgm:t>
        <a:bodyPr/>
        <a:lstStyle/>
        <a:p>
          <a:endParaRPr lang="en-US"/>
        </a:p>
      </dgm:t>
    </dgm:pt>
    <dgm:pt modelId="{005B38BF-1A59-4A5B-A461-FF83156651C0}">
      <dgm:prSet phldrT="[Text]"/>
      <dgm:spPr/>
      <dgm:t>
        <a:bodyPr/>
        <a:lstStyle/>
        <a:p>
          <a:r>
            <a:rPr lang="en-US" dirty="0"/>
            <a:t>Brain Storming</a:t>
          </a:r>
        </a:p>
        <a:p>
          <a:r>
            <a:rPr lang="en-US" dirty="0"/>
            <a:t>Benchmarking</a:t>
          </a:r>
        </a:p>
      </dgm:t>
    </dgm:pt>
    <dgm:pt modelId="{B438D63C-351E-4633-98DC-76A20BE76841}" type="parTrans" cxnId="{1DEEFDED-C69C-42F8-A073-E07906984A76}">
      <dgm:prSet/>
      <dgm:spPr/>
      <dgm:t>
        <a:bodyPr/>
        <a:lstStyle/>
        <a:p>
          <a:endParaRPr lang="en-US"/>
        </a:p>
      </dgm:t>
    </dgm:pt>
    <dgm:pt modelId="{DC678073-6355-4D1D-AF22-76D995F3933D}" type="sibTrans" cxnId="{1DEEFDED-C69C-42F8-A073-E07906984A76}">
      <dgm:prSet/>
      <dgm:spPr/>
      <dgm:t>
        <a:bodyPr/>
        <a:lstStyle/>
        <a:p>
          <a:endParaRPr lang="en-US"/>
        </a:p>
      </dgm:t>
    </dgm:pt>
    <dgm:pt modelId="{86EB2981-8D38-4538-BAC6-319AF2007BC5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70992A23-8302-49EE-AC8F-549D195B850A}" type="parTrans" cxnId="{071A68F8-8621-410D-9A93-4DE30BAD668E}">
      <dgm:prSet/>
      <dgm:spPr/>
      <dgm:t>
        <a:bodyPr/>
        <a:lstStyle/>
        <a:p>
          <a:endParaRPr lang="en-US"/>
        </a:p>
      </dgm:t>
    </dgm:pt>
    <dgm:pt modelId="{0BA89B56-09D4-482D-B437-A89EB4FC390E}" type="sibTrans" cxnId="{071A68F8-8621-410D-9A93-4DE30BAD668E}">
      <dgm:prSet/>
      <dgm:spPr/>
      <dgm:t>
        <a:bodyPr/>
        <a:lstStyle/>
        <a:p>
          <a:endParaRPr lang="en-US"/>
        </a:p>
      </dgm:t>
    </dgm:pt>
    <dgm:pt modelId="{5B7B0A16-1EAC-4B1D-AD62-F3778BF0D08F}">
      <dgm:prSet phldrT="[Text]"/>
      <dgm:spPr/>
      <dgm:t>
        <a:bodyPr/>
        <a:lstStyle/>
        <a:p>
          <a:r>
            <a:rPr lang="en-US" dirty="0"/>
            <a:t>Modules</a:t>
          </a:r>
        </a:p>
      </dgm:t>
    </dgm:pt>
    <dgm:pt modelId="{01FDD534-E4CA-4B02-AEC8-D7B7AD62A866}" type="parTrans" cxnId="{969058B2-53AB-4843-86DC-15B7C839F3CB}">
      <dgm:prSet/>
      <dgm:spPr/>
      <dgm:t>
        <a:bodyPr/>
        <a:lstStyle/>
        <a:p>
          <a:endParaRPr lang="en-US"/>
        </a:p>
      </dgm:t>
    </dgm:pt>
    <dgm:pt modelId="{328882DD-6825-4F3B-B0FB-854F4A43EC46}" type="sibTrans" cxnId="{969058B2-53AB-4843-86DC-15B7C839F3CB}">
      <dgm:prSet/>
      <dgm:spPr/>
      <dgm:t>
        <a:bodyPr/>
        <a:lstStyle/>
        <a:p>
          <a:endParaRPr lang="en-US"/>
        </a:p>
      </dgm:t>
    </dgm:pt>
    <dgm:pt modelId="{5D16B388-A6AC-4E8C-875A-7DF1C25F60E2}">
      <dgm:prSet phldrT="[Text]"/>
      <dgm:spPr/>
      <dgm:t>
        <a:bodyPr/>
        <a:lstStyle/>
        <a:p>
          <a:r>
            <a:rPr lang="en-US" dirty="0"/>
            <a:t>Test and Improvement</a:t>
          </a:r>
        </a:p>
      </dgm:t>
    </dgm:pt>
    <dgm:pt modelId="{486B1DFE-9458-4D47-9728-3ABA727CB87B}" type="parTrans" cxnId="{F5BB5A47-2FBE-43D8-8A54-673BCBAAB3BC}">
      <dgm:prSet/>
      <dgm:spPr/>
      <dgm:t>
        <a:bodyPr/>
        <a:lstStyle/>
        <a:p>
          <a:endParaRPr lang="en-US"/>
        </a:p>
      </dgm:t>
    </dgm:pt>
    <dgm:pt modelId="{612FAC66-29B9-43BF-BCA7-21CFD9D0161C}" type="sibTrans" cxnId="{F5BB5A47-2FBE-43D8-8A54-673BCBAAB3BC}">
      <dgm:prSet/>
      <dgm:spPr/>
      <dgm:t>
        <a:bodyPr/>
        <a:lstStyle/>
        <a:p>
          <a:endParaRPr lang="en-US"/>
        </a:p>
      </dgm:t>
    </dgm:pt>
    <dgm:pt modelId="{FC481512-BF7D-4BDD-ADD8-408BBD973363}">
      <dgm:prSet phldrT="[Text]"/>
      <dgm:spPr/>
      <dgm:t>
        <a:bodyPr/>
        <a:lstStyle/>
        <a:p>
          <a:r>
            <a:rPr lang="en-US" dirty="0"/>
            <a:t>Maturity</a:t>
          </a:r>
        </a:p>
      </dgm:t>
    </dgm:pt>
    <dgm:pt modelId="{0D7AC5F0-B1BA-48F2-81B8-F9845C052509}" type="parTrans" cxnId="{80738440-D761-43B3-AD0E-22C45CD3625B}">
      <dgm:prSet/>
      <dgm:spPr/>
      <dgm:t>
        <a:bodyPr/>
        <a:lstStyle/>
        <a:p>
          <a:endParaRPr lang="en-US"/>
        </a:p>
      </dgm:t>
    </dgm:pt>
    <dgm:pt modelId="{69FEE2EE-D2B7-4831-B34A-4A840FECFE54}" type="sibTrans" cxnId="{80738440-D761-43B3-AD0E-22C45CD3625B}">
      <dgm:prSet/>
      <dgm:spPr/>
      <dgm:t>
        <a:bodyPr/>
        <a:lstStyle/>
        <a:p>
          <a:endParaRPr lang="en-US"/>
        </a:p>
      </dgm:t>
    </dgm:pt>
    <dgm:pt modelId="{28E095FE-B829-4CD2-8181-D586C3BEEC69}">
      <dgm:prSet phldrT="[Text]"/>
      <dgm:spPr/>
      <dgm:t>
        <a:bodyPr/>
        <a:lstStyle/>
        <a:p>
          <a:r>
            <a:rPr lang="en-US" dirty="0"/>
            <a:t>Product definitions</a:t>
          </a:r>
        </a:p>
      </dgm:t>
    </dgm:pt>
    <dgm:pt modelId="{AC1D50FF-C571-4933-B44A-902239FCFD6E}" type="parTrans" cxnId="{B4ADABD6-CF61-4FF7-826F-B24AEB4D82B9}">
      <dgm:prSet/>
      <dgm:spPr/>
      <dgm:t>
        <a:bodyPr/>
        <a:lstStyle/>
        <a:p>
          <a:endParaRPr lang="en-US"/>
        </a:p>
      </dgm:t>
    </dgm:pt>
    <dgm:pt modelId="{BB52FA71-7543-4B2F-9BC7-1EAEB0AC362D}" type="sibTrans" cxnId="{B4ADABD6-CF61-4FF7-826F-B24AEB4D82B9}">
      <dgm:prSet/>
      <dgm:spPr/>
      <dgm:t>
        <a:bodyPr/>
        <a:lstStyle/>
        <a:p>
          <a:endParaRPr lang="en-US"/>
        </a:p>
      </dgm:t>
    </dgm:pt>
    <dgm:pt modelId="{8B9C6232-1C6D-4890-BDA3-B6E0C5648F4F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EAE94C67-25E5-46B1-ACE7-78F23C10A375}" type="parTrans" cxnId="{AD2730F6-A1A9-416E-985E-6710F359D7D3}">
      <dgm:prSet/>
      <dgm:spPr/>
      <dgm:t>
        <a:bodyPr/>
        <a:lstStyle/>
        <a:p>
          <a:endParaRPr lang="en-US"/>
        </a:p>
      </dgm:t>
    </dgm:pt>
    <dgm:pt modelId="{51630FE5-BD95-40C3-A8BE-CADB69F42AB9}" type="sibTrans" cxnId="{AD2730F6-A1A9-416E-985E-6710F359D7D3}">
      <dgm:prSet/>
      <dgm:spPr/>
      <dgm:t>
        <a:bodyPr/>
        <a:lstStyle/>
        <a:p>
          <a:endParaRPr lang="en-US"/>
        </a:p>
      </dgm:t>
    </dgm:pt>
    <dgm:pt modelId="{872D3BC8-4048-4BB3-B6B8-553FA96C4866}">
      <dgm:prSet phldrT="[Text]"/>
      <dgm:spPr/>
      <dgm:t>
        <a:bodyPr/>
        <a:lstStyle/>
        <a:p>
          <a:r>
            <a:rPr lang="en-US" dirty="0"/>
            <a:t>Goals</a:t>
          </a:r>
        </a:p>
      </dgm:t>
    </dgm:pt>
    <dgm:pt modelId="{229BEC12-93AD-4651-AA77-FACC7C1BAED9}" type="parTrans" cxnId="{53FFEB79-BC84-473A-8992-F8431BBB3C2E}">
      <dgm:prSet/>
      <dgm:spPr/>
      <dgm:t>
        <a:bodyPr/>
        <a:lstStyle/>
        <a:p>
          <a:endParaRPr lang="en-US"/>
        </a:p>
      </dgm:t>
    </dgm:pt>
    <dgm:pt modelId="{4A676943-E9B7-4937-BAC7-6867797EB059}" type="sibTrans" cxnId="{53FFEB79-BC84-473A-8992-F8431BBB3C2E}">
      <dgm:prSet/>
      <dgm:spPr/>
      <dgm:t>
        <a:bodyPr/>
        <a:lstStyle/>
        <a:p>
          <a:endParaRPr lang="en-US"/>
        </a:p>
      </dgm:t>
    </dgm:pt>
    <dgm:pt modelId="{E0B84337-CCE0-4835-9D8C-4642E96C4743}">
      <dgm:prSet phldrT="[Text]"/>
      <dgm:spPr/>
      <dgm:t>
        <a:bodyPr/>
        <a:lstStyle/>
        <a:p>
          <a:r>
            <a:rPr lang="en-US" dirty="0"/>
            <a:t>Platforms</a:t>
          </a:r>
        </a:p>
      </dgm:t>
    </dgm:pt>
    <dgm:pt modelId="{B237CEF1-3CE2-46F8-A6D1-DCCE5CF20970}" type="parTrans" cxnId="{6DF91564-C69E-4308-924D-2E8B7C79A961}">
      <dgm:prSet/>
      <dgm:spPr/>
      <dgm:t>
        <a:bodyPr/>
        <a:lstStyle/>
        <a:p>
          <a:endParaRPr lang="en-US"/>
        </a:p>
      </dgm:t>
    </dgm:pt>
    <dgm:pt modelId="{AABFBB61-4D47-4E1C-A7D0-6CD8A3E356BA}" type="sibTrans" cxnId="{6DF91564-C69E-4308-924D-2E8B7C79A961}">
      <dgm:prSet/>
      <dgm:spPr/>
      <dgm:t>
        <a:bodyPr/>
        <a:lstStyle/>
        <a:p>
          <a:endParaRPr lang="en-US"/>
        </a:p>
      </dgm:t>
    </dgm:pt>
    <dgm:pt modelId="{5E4AE1C0-01CF-4BE9-A334-92E7C97FF543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69B853F4-6E30-450B-8D92-6CE6BD13CD51}" type="parTrans" cxnId="{E43F20AA-A764-49F8-89E8-2485A123C116}">
      <dgm:prSet/>
      <dgm:spPr/>
      <dgm:t>
        <a:bodyPr/>
        <a:lstStyle/>
        <a:p>
          <a:endParaRPr lang="en-US"/>
        </a:p>
      </dgm:t>
    </dgm:pt>
    <dgm:pt modelId="{07C80C34-81BE-4749-879F-097D01E35FF5}" type="sibTrans" cxnId="{E43F20AA-A764-49F8-89E8-2485A123C116}">
      <dgm:prSet/>
      <dgm:spPr/>
      <dgm:t>
        <a:bodyPr/>
        <a:lstStyle/>
        <a:p>
          <a:endParaRPr lang="en-US"/>
        </a:p>
      </dgm:t>
    </dgm:pt>
    <dgm:pt modelId="{6B6A9AE7-BC85-4236-B7FA-0D1642B241E1}">
      <dgm:prSet phldrT="[Text]"/>
      <dgm:spPr/>
      <dgm:t>
        <a:bodyPr/>
        <a:lstStyle/>
        <a:p>
          <a:r>
            <a:rPr lang="en-US" dirty="0"/>
            <a:t>Main Framework</a:t>
          </a:r>
        </a:p>
      </dgm:t>
    </dgm:pt>
    <dgm:pt modelId="{A1E1DBB2-2082-4699-8CCA-2112069299A3}" type="parTrans" cxnId="{7D592A30-51AA-4C34-94E9-BF2D17EFEFCB}">
      <dgm:prSet/>
      <dgm:spPr/>
      <dgm:t>
        <a:bodyPr/>
        <a:lstStyle/>
        <a:p>
          <a:endParaRPr lang="en-US"/>
        </a:p>
      </dgm:t>
    </dgm:pt>
    <dgm:pt modelId="{86F248EC-7E6D-4122-B268-546F38EB8AE8}" type="sibTrans" cxnId="{7D592A30-51AA-4C34-94E9-BF2D17EFEFCB}">
      <dgm:prSet/>
      <dgm:spPr/>
      <dgm:t>
        <a:bodyPr/>
        <a:lstStyle/>
        <a:p>
          <a:endParaRPr lang="en-US"/>
        </a:p>
      </dgm:t>
    </dgm:pt>
    <dgm:pt modelId="{2FD73237-4B7B-4E41-9EA7-738FAC486CDD}">
      <dgm:prSet phldrT="[Text]"/>
      <dgm:spPr/>
      <dgm:t>
        <a:bodyPr/>
        <a:lstStyle/>
        <a:p>
          <a:r>
            <a:rPr lang="en-US" dirty="0"/>
            <a:t>Diagnostics</a:t>
          </a:r>
        </a:p>
      </dgm:t>
    </dgm:pt>
    <dgm:pt modelId="{935737DE-4E5F-4416-BA1E-898436495F5D}" type="parTrans" cxnId="{A685C8C7-C454-4CFA-B8CD-08B2D7613B0D}">
      <dgm:prSet/>
      <dgm:spPr/>
      <dgm:t>
        <a:bodyPr/>
        <a:lstStyle/>
        <a:p>
          <a:endParaRPr lang="en-US"/>
        </a:p>
      </dgm:t>
    </dgm:pt>
    <dgm:pt modelId="{1586F0A5-0041-4456-9C94-658ACEBD3E5A}" type="sibTrans" cxnId="{A685C8C7-C454-4CFA-B8CD-08B2D7613B0D}">
      <dgm:prSet/>
      <dgm:spPr/>
      <dgm:t>
        <a:bodyPr/>
        <a:lstStyle/>
        <a:p>
          <a:endParaRPr lang="en-US"/>
        </a:p>
      </dgm:t>
    </dgm:pt>
    <dgm:pt modelId="{78A7510B-CCDD-4B67-A76E-B0E0F75A8443}">
      <dgm:prSet phldrT="[Text]"/>
      <dgm:spPr/>
      <dgm:t>
        <a:bodyPr/>
        <a:lstStyle/>
        <a:p>
          <a:r>
            <a:rPr lang="en-US" dirty="0"/>
            <a:t>Beta Test</a:t>
          </a:r>
        </a:p>
      </dgm:t>
    </dgm:pt>
    <dgm:pt modelId="{B3768797-3233-4D58-9346-A088131DB30D}" type="parTrans" cxnId="{F915A7C3-C1CD-401B-AB3F-62A38F73E22B}">
      <dgm:prSet/>
      <dgm:spPr/>
      <dgm:t>
        <a:bodyPr/>
        <a:lstStyle/>
        <a:p>
          <a:endParaRPr lang="en-US"/>
        </a:p>
      </dgm:t>
    </dgm:pt>
    <dgm:pt modelId="{AB0EA86C-43AB-4908-B183-E6C84800B288}" type="sibTrans" cxnId="{F915A7C3-C1CD-401B-AB3F-62A38F73E22B}">
      <dgm:prSet/>
      <dgm:spPr/>
      <dgm:t>
        <a:bodyPr/>
        <a:lstStyle/>
        <a:p>
          <a:endParaRPr lang="en-US"/>
        </a:p>
      </dgm:t>
    </dgm:pt>
    <dgm:pt modelId="{DC8950CB-4390-475F-A3BF-214EEFFBCD15}" type="pres">
      <dgm:prSet presAssocID="{CBAA9758-A05D-4E8D-ABCB-4CB2AFBBA9B3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AB39C5A4-42ED-41C2-9AA9-18766CBB2437}" type="pres">
      <dgm:prSet presAssocID="{28E095FE-B829-4CD2-8181-D586C3BEEC69}" presName="ParentComposite" presStyleCnt="0"/>
      <dgm:spPr/>
    </dgm:pt>
    <dgm:pt modelId="{E4DD33E0-185B-4DDB-97A3-87299812EB83}" type="pres">
      <dgm:prSet presAssocID="{28E095FE-B829-4CD2-8181-D586C3BEEC69}" presName="Chord" presStyleLbl="bgShp" presStyleIdx="0" presStyleCnt="5"/>
      <dgm:spPr/>
    </dgm:pt>
    <dgm:pt modelId="{A528EA93-F9D3-42A2-B315-37D7E345247E}" type="pres">
      <dgm:prSet presAssocID="{28E095FE-B829-4CD2-8181-D586C3BEEC69}" presName="Pie" presStyleLbl="alignNode1" presStyleIdx="0" presStyleCnt="5"/>
      <dgm:spPr/>
    </dgm:pt>
    <dgm:pt modelId="{A2977111-2183-4A11-A7BA-22843E80983D}" type="pres">
      <dgm:prSet presAssocID="{28E095FE-B829-4CD2-8181-D586C3BEEC69}" presName="Parent" presStyleLbl="revTx" presStyleIdx="0" presStyleCnt="9">
        <dgm:presLayoutVars>
          <dgm:chMax val="1"/>
          <dgm:chPref val="1"/>
          <dgm:bulletEnabled val="1"/>
        </dgm:presLayoutVars>
      </dgm:prSet>
      <dgm:spPr/>
    </dgm:pt>
    <dgm:pt modelId="{25E9A1F8-C360-4EA0-9D8B-8B222F5FC0F2}" type="pres">
      <dgm:prSet presAssocID="{51630FE5-BD95-40C3-A8BE-CADB69F42AB9}" presName="negSibTrans" presStyleCnt="0"/>
      <dgm:spPr/>
    </dgm:pt>
    <dgm:pt modelId="{3B18E105-0B62-402F-A1A6-39021DD2EE06}" type="pres">
      <dgm:prSet presAssocID="{28E095FE-B829-4CD2-8181-D586C3BEEC69}" presName="composite" presStyleCnt="0"/>
      <dgm:spPr/>
    </dgm:pt>
    <dgm:pt modelId="{773C46E7-892C-4408-8BA6-9328D8DE5E40}" type="pres">
      <dgm:prSet presAssocID="{28E095FE-B829-4CD2-8181-D586C3BEEC69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28DAF9F0-64EE-4A05-8467-8FD6C1643383}" type="pres">
      <dgm:prSet presAssocID="{BB52FA71-7543-4B2F-9BC7-1EAEB0AC362D}" presName="sibTrans" presStyleCnt="0"/>
      <dgm:spPr/>
    </dgm:pt>
    <dgm:pt modelId="{855FC631-C2ED-4AB3-94F0-3A4490EA7AD1}" type="pres">
      <dgm:prSet presAssocID="{625CDF2C-4A1E-4969-B500-727863258B93}" presName="ParentComposite" presStyleCnt="0"/>
      <dgm:spPr/>
    </dgm:pt>
    <dgm:pt modelId="{5FC27F8D-4BA3-458B-A618-9BDA882FF5E9}" type="pres">
      <dgm:prSet presAssocID="{625CDF2C-4A1E-4969-B500-727863258B93}" presName="Chord" presStyleLbl="bgShp" presStyleIdx="1" presStyleCnt="5"/>
      <dgm:spPr/>
    </dgm:pt>
    <dgm:pt modelId="{A24446ED-FF61-47F5-9A41-A48BC53B4F81}" type="pres">
      <dgm:prSet presAssocID="{625CDF2C-4A1E-4969-B500-727863258B93}" presName="Pie" presStyleLbl="alignNode1" presStyleIdx="1" presStyleCnt="5"/>
      <dgm:spPr/>
    </dgm:pt>
    <dgm:pt modelId="{DDA0B056-FEB3-4F91-9267-53144700C8A6}" type="pres">
      <dgm:prSet presAssocID="{625CDF2C-4A1E-4969-B500-727863258B93}" presName="Parent" presStyleLbl="revTx" presStyleIdx="2" presStyleCnt="9">
        <dgm:presLayoutVars>
          <dgm:chMax val="1"/>
          <dgm:chPref val="1"/>
          <dgm:bulletEnabled val="1"/>
        </dgm:presLayoutVars>
      </dgm:prSet>
      <dgm:spPr/>
    </dgm:pt>
    <dgm:pt modelId="{F413F33E-F702-4FDE-964E-AD71DDDA4A28}" type="pres">
      <dgm:prSet presAssocID="{DC678073-6355-4D1D-AF22-76D995F3933D}" presName="negSibTrans" presStyleCnt="0"/>
      <dgm:spPr/>
    </dgm:pt>
    <dgm:pt modelId="{03766610-D7FC-4AE8-AAE4-AA0C4938618D}" type="pres">
      <dgm:prSet presAssocID="{625CDF2C-4A1E-4969-B500-727863258B93}" presName="composite" presStyleCnt="0"/>
      <dgm:spPr/>
    </dgm:pt>
    <dgm:pt modelId="{ADD458B4-2FF3-41A8-A178-88DBCF862E0F}" type="pres">
      <dgm:prSet presAssocID="{625CDF2C-4A1E-4969-B500-727863258B93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1BF73956-EDEE-424E-8EF8-482DBBD360B0}" type="pres">
      <dgm:prSet presAssocID="{6FE6E3AC-F0F0-4F2A-BB5D-45D8B4767DDB}" presName="sibTrans" presStyleCnt="0"/>
      <dgm:spPr/>
    </dgm:pt>
    <dgm:pt modelId="{64CD7EA0-D12D-4FB0-A702-729334F6F629}" type="pres">
      <dgm:prSet presAssocID="{86EB2981-8D38-4538-BAC6-319AF2007BC5}" presName="ParentComposite" presStyleCnt="0"/>
      <dgm:spPr/>
    </dgm:pt>
    <dgm:pt modelId="{A4E50A78-74E0-4A6D-8AA8-DE94265D490D}" type="pres">
      <dgm:prSet presAssocID="{86EB2981-8D38-4538-BAC6-319AF2007BC5}" presName="Chord" presStyleLbl="bgShp" presStyleIdx="2" presStyleCnt="5"/>
      <dgm:spPr/>
    </dgm:pt>
    <dgm:pt modelId="{9A87DCD3-4FC0-4DE4-9B72-95C9FA318A59}" type="pres">
      <dgm:prSet presAssocID="{86EB2981-8D38-4538-BAC6-319AF2007BC5}" presName="Pie" presStyleLbl="alignNode1" presStyleIdx="2" presStyleCnt="5"/>
      <dgm:spPr/>
    </dgm:pt>
    <dgm:pt modelId="{F5E22486-0B6B-4E09-B77A-9AA622CB4BE4}" type="pres">
      <dgm:prSet presAssocID="{86EB2981-8D38-4538-BAC6-319AF2007BC5}" presName="Parent" presStyleLbl="revTx" presStyleIdx="4" presStyleCnt="9">
        <dgm:presLayoutVars>
          <dgm:chMax val="1"/>
          <dgm:chPref val="1"/>
          <dgm:bulletEnabled val="1"/>
        </dgm:presLayoutVars>
      </dgm:prSet>
      <dgm:spPr/>
    </dgm:pt>
    <dgm:pt modelId="{74360677-736E-4B94-8B7B-EB6693700E1B}" type="pres">
      <dgm:prSet presAssocID="{86F248EC-7E6D-4122-B268-546F38EB8AE8}" presName="negSibTrans" presStyleCnt="0"/>
      <dgm:spPr/>
    </dgm:pt>
    <dgm:pt modelId="{97495D10-D45E-4FCC-B080-0F930B6C696B}" type="pres">
      <dgm:prSet presAssocID="{86EB2981-8D38-4538-BAC6-319AF2007BC5}" presName="composite" presStyleCnt="0"/>
      <dgm:spPr/>
    </dgm:pt>
    <dgm:pt modelId="{76D4377E-DAA7-4C1B-948E-3C9CDBCBA9C0}" type="pres">
      <dgm:prSet presAssocID="{86EB2981-8D38-4538-BAC6-319AF2007BC5}" presName="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EC7617EB-0A93-41B2-8229-9589FBA2489D}" type="pres">
      <dgm:prSet presAssocID="{0BA89B56-09D4-482D-B437-A89EB4FC390E}" presName="sibTrans" presStyleCnt="0"/>
      <dgm:spPr/>
    </dgm:pt>
    <dgm:pt modelId="{EB5FD0A4-D8E0-4D46-A755-E942783B336D}" type="pres">
      <dgm:prSet presAssocID="{5D16B388-A6AC-4E8C-875A-7DF1C25F60E2}" presName="ParentComposite" presStyleCnt="0"/>
      <dgm:spPr/>
    </dgm:pt>
    <dgm:pt modelId="{D8EEA4CA-04BF-40DD-89D1-7449598FF00D}" type="pres">
      <dgm:prSet presAssocID="{5D16B388-A6AC-4E8C-875A-7DF1C25F60E2}" presName="Chord" presStyleLbl="bgShp" presStyleIdx="3" presStyleCnt="5"/>
      <dgm:spPr/>
    </dgm:pt>
    <dgm:pt modelId="{356A3180-31EC-4ECD-AB29-211A374D20C5}" type="pres">
      <dgm:prSet presAssocID="{5D16B388-A6AC-4E8C-875A-7DF1C25F60E2}" presName="Pie" presStyleLbl="alignNode1" presStyleIdx="3" presStyleCnt="5"/>
      <dgm:spPr/>
    </dgm:pt>
    <dgm:pt modelId="{D6EA764A-DBA0-4638-B8FA-42EDCFD75600}" type="pres">
      <dgm:prSet presAssocID="{5D16B388-A6AC-4E8C-875A-7DF1C25F60E2}" presName="Parent" presStyleLbl="revTx" presStyleIdx="6" presStyleCnt="9">
        <dgm:presLayoutVars>
          <dgm:chMax val="1"/>
          <dgm:chPref val="1"/>
          <dgm:bulletEnabled val="1"/>
        </dgm:presLayoutVars>
      </dgm:prSet>
      <dgm:spPr/>
    </dgm:pt>
    <dgm:pt modelId="{48E69D97-9780-4C0E-B052-5D1FA0318147}" type="pres">
      <dgm:prSet presAssocID="{1586F0A5-0041-4456-9C94-658ACEBD3E5A}" presName="negSibTrans" presStyleCnt="0"/>
      <dgm:spPr/>
    </dgm:pt>
    <dgm:pt modelId="{8729543E-1A18-4816-949F-A832F04A2050}" type="pres">
      <dgm:prSet presAssocID="{5D16B388-A6AC-4E8C-875A-7DF1C25F60E2}" presName="composite" presStyleCnt="0"/>
      <dgm:spPr/>
    </dgm:pt>
    <dgm:pt modelId="{D4DC560D-09FD-460D-A406-679D22BBB39E}" type="pres">
      <dgm:prSet presAssocID="{5D16B388-A6AC-4E8C-875A-7DF1C25F60E2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1EDD9BA0-CF14-4D18-89F8-3027D920E7F1}" type="pres">
      <dgm:prSet presAssocID="{612FAC66-29B9-43BF-BCA7-21CFD9D0161C}" presName="sibTrans" presStyleCnt="0"/>
      <dgm:spPr/>
    </dgm:pt>
    <dgm:pt modelId="{BA3D7265-E0CF-453A-BEA2-09FD96CC588F}" type="pres">
      <dgm:prSet presAssocID="{FC481512-BF7D-4BDD-ADD8-408BBD973363}" presName="ParentComposite" presStyleCnt="0"/>
      <dgm:spPr/>
    </dgm:pt>
    <dgm:pt modelId="{CB378325-050E-4274-B985-9EDE2845E3AD}" type="pres">
      <dgm:prSet presAssocID="{FC481512-BF7D-4BDD-ADD8-408BBD973363}" presName="Chord" presStyleLbl="bgShp" presStyleIdx="4" presStyleCnt="5"/>
      <dgm:spPr/>
    </dgm:pt>
    <dgm:pt modelId="{5162C802-6436-4D61-92B8-9D1FFCE3A42D}" type="pres">
      <dgm:prSet presAssocID="{FC481512-BF7D-4BDD-ADD8-408BBD973363}" presName="Pie" presStyleLbl="alignNode1" presStyleIdx="4" presStyleCnt="5"/>
      <dgm:spPr/>
    </dgm:pt>
    <dgm:pt modelId="{949B10C6-7DAF-4A14-8BB0-48C49BC3E8E0}" type="pres">
      <dgm:prSet presAssocID="{FC481512-BF7D-4BDD-ADD8-408BBD973363}" presName="Parent" presStyleLbl="revTx" presStyleIdx="8" presStyleCnt="9">
        <dgm:presLayoutVars>
          <dgm:chMax val="1"/>
          <dgm:chPref val="1"/>
          <dgm:bulletEnabled val="1"/>
        </dgm:presLayoutVars>
      </dgm:prSet>
      <dgm:spPr/>
    </dgm:pt>
  </dgm:ptLst>
  <dgm:cxnLst>
    <dgm:cxn modelId="{4F3D6C00-58C1-4711-A282-5D0CF5FF79D9}" type="presOf" srcId="{CBAA9758-A05D-4E8D-ABCB-4CB2AFBBA9B3}" destId="{DC8950CB-4390-475F-A3BF-214EEFFBCD15}" srcOrd="0" destOrd="0" presId="urn:microsoft.com/office/officeart/2009/3/layout/PieProcess"/>
    <dgm:cxn modelId="{B4CAC727-0000-4D24-95E5-21F5C783318D}" type="presOf" srcId="{005B38BF-1A59-4A5B-A461-FF83156651C0}" destId="{ADD458B4-2FF3-41A8-A178-88DBCF862E0F}" srcOrd="0" destOrd="0" presId="urn:microsoft.com/office/officeart/2009/3/layout/PieProcess"/>
    <dgm:cxn modelId="{7D592A30-51AA-4C34-94E9-BF2D17EFEFCB}" srcId="{86EB2981-8D38-4538-BAC6-319AF2007BC5}" destId="{6B6A9AE7-BC85-4236-B7FA-0D1642B241E1}" srcOrd="0" destOrd="0" parTransId="{A1E1DBB2-2082-4699-8CCA-2112069299A3}" sibTransId="{86F248EC-7E6D-4122-B268-546F38EB8AE8}"/>
    <dgm:cxn modelId="{3064CB3A-0378-4A7C-A862-D3F338C748C3}" type="presOf" srcId="{28E095FE-B829-4CD2-8181-D586C3BEEC69}" destId="{A2977111-2183-4A11-A7BA-22843E80983D}" srcOrd="0" destOrd="0" presId="urn:microsoft.com/office/officeart/2009/3/layout/PieProcess"/>
    <dgm:cxn modelId="{80738440-D761-43B3-AD0E-22C45CD3625B}" srcId="{CBAA9758-A05D-4E8D-ABCB-4CB2AFBBA9B3}" destId="{FC481512-BF7D-4BDD-ADD8-408BBD973363}" srcOrd="4" destOrd="0" parTransId="{0D7AC5F0-B1BA-48F2-81B8-F9845C052509}" sibTransId="{69FEE2EE-D2B7-4831-B34A-4A840FECFE54}"/>
    <dgm:cxn modelId="{10390764-4163-4BDE-9062-143F345A5C0C}" type="presOf" srcId="{625CDF2C-4A1E-4969-B500-727863258B93}" destId="{DDA0B056-FEB3-4F91-9267-53144700C8A6}" srcOrd="0" destOrd="0" presId="urn:microsoft.com/office/officeart/2009/3/layout/PieProcess"/>
    <dgm:cxn modelId="{6DF91564-C69E-4308-924D-2E8B7C79A961}" srcId="{28E095FE-B829-4CD2-8181-D586C3BEEC69}" destId="{E0B84337-CCE0-4835-9D8C-4642E96C4743}" srcOrd="2" destOrd="0" parTransId="{B237CEF1-3CE2-46F8-A6D1-DCCE5CF20970}" sibTransId="{AABFBB61-4D47-4E1C-A7D0-6CD8A3E356BA}"/>
    <dgm:cxn modelId="{4BF5F664-C431-41DE-BFC2-2C69C1B65AF9}" type="presOf" srcId="{6B6A9AE7-BC85-4236-B7FA-0D1642B241E1}" destId="{76D4377E-DAA7-4C1B-948E-3C9CDBCBA9C0}" srcOrd="0" destOrd="0" presId="urn:microsoft.com/office/officeart/2009/3/layout/PieProcess"/>
    <dgm:cxn modelId="{F5BB5A47-2FBE-43D8-8A54-673BCBAAB3BC}" srcId="{CBAA9758-A05D-4E8D-ABCB-4CB2AFBBA9B3}" destId="{5D16B388-A6AC-4E8C-875A-7DF1C25F60E2}" srcOrd="3" destOrd="0" parTransId="{486B1DFE-9458-4D47-9728-3ABA727CB87B}" sibTransId="{612FAC66-29B9-43BF-BCA7-21CFD9D0161C}"/>
    <dgm:cxn modelId="{BE9BE16C-E853-4036-AB5F-516D33C9DAAD}" type="presOf" srcId="{FC481512-BF7D-4BDD-ADD8-408BBD973363}" destId="{949B10C6-7DAF-4A14-8BB0-48C49BC3E8E0}" srcOrd="0" destOrd="0" presId="urn:microsoft.com/office/officeart/2009/3/layout/PieProcess"/>
    <dgm:cxn modelId="{53FFEB79-BC84-473A-8992-F8431BBB3C2E}" srcId="{28E095FE-B829-4CD2-8181-D586C3BEEC69}" destId="{872D3BC8-4048-4BB3-B6B8-553FA96C4866}" srcOrd="1" destOrd="0" parTransId="{229BEC12-93AD-4651-AA77-FACC7C1BAED9}" sibTransId="{4A676943-E9B7-4937-BAC7-6867797EB059}"/>
    <dgm:cxn modelId="{B9C3AB7B-9CA4-43D8-981E-9B4AB8760768}" type="presOf" srcId="{5E4AE1C0-01CF-4BE9-A334-92E7C97FF543}" destId="{76D4377E-DAA7-4C1B-948E-3C9CDBCBA9C0}" srcOrd="0" destOrd="2" presId="urn:microsoft.com/office/officeart/2009/3/layout/PieProcess"/>
    <dgm:cxn modelId="{2B248C88-75CE-4780-890F-40962021E190}" type="presOf" srcId="{E0B84337-CCE0-4835-9D8C-4642E96C4743}" destId="{773C46E7-892C-4408-8BA6-9328D8DE5E40}" srcOrd="0" destOrd="2" presId="urn:microsoft.com/office/officeart/2009/3/layout/PieProcess"/>
    <dgm:cxn modelId="{03C35B8B-4B2B-4CBB-A662-15A2F5BEDA94}" type="presOf" srcId="{86EB2981-8D38-4538-BAC6-319AF2007BC5}" destId="{F5E22486-0B6B-4E09-B77A-9AA622CB4BE4}" srcOrd="0" destOrd="0" presId="urn:microsoft.com/office/officeart/2009/3/layout/PieProcess"/>
    <dgm:cxn modelId="{1A77AA94-8878-4FE2-A67B-4C0EE9042FB8}" srcId="{CBAA9758-A05D-4E8D-ABCB-4CB2AFBBA9B3}" destId="{625CDF2C-4A1E-4969-B500-727863258B93}" srcOrd="1" destOrd="0" parTransId="{A9AFFE67-A499-4D6C-AA3D-8C7713210CD8}" sibTransId="{6FE6E3AC-F0F0-4F2A-BB5D-45D8B4767DDB}"/>
    <dgm:cxn modelId="{EF2E3799-71FC-4908-A707-A5C2D697B36E}" type="presOf" srcId="{872D3BC8-4048-4BB3-B6B8-553FA96C4866}" destId="{773C46E7-892C-4408-8BA6-9328D8DE5E40}" srcOrd="0" destOrd="1" presId="urn:microsoft.com/office/officeart/2009/3/layout/PieProcess"/>
    <dgm:cxn modelId="{136575A5-5000-489E-869D-981D8DF2B1D2}" type="presOf" srcId="{5D16B388-A6AC-4E8C-875A-7DF1C25F60E2}" destId="{D6EA764A-DBA0-4638-B8FA-42EDCFD75600}" srcOrd="0" destOrd="0" presId="urn:microsoft.com/office/officeart/2009/3/layout/PieProcess"/>
    <dgm:cxn modelId="{E43F20AA-A764-49F8-89E8-2485A123C116}" srcId="{86EB2981-8D38-4538-BAC6-319AF2007BC5}" destId="{5E4AE1C0-01CF-4BE9-A334-92E7C97FF543}" srcOrd="2" destOrd="0" parTransId="{69B853F4-6E30-450B-8D92-6CE6BD13CD51}" sibTransId="{07C80C34-81BE-4749-879F-097D01E35FF5}"/>
    <dgm:cxn modelId="{969058B2-53AB-4843-86DC-15B7C839F3CB}" srcId="{86EB2981-8D38-4538-BAC6-319AF2007BC5}" destId="{5B7B0A16-1EAC-4B1D-AD62-F3778BF0D08F}" srcOrd="1" destOrd="0" parTransId="{01FDD534-E4CA-4B02-AEC8-D7B7AD62A866}" sibTransId="{328882DD-6825-4F3B-B0FB-854F4A43EC46}"/>
    <dgm:cxn modelId="{F54867B8-0BEE-483A-B9B3-C859B2E695D4}" type="presOf" srcId="{8B9C6232-1C6D-4890-BDA3-B6E0C5648F4F}" destId="{773C46E7-892C-4408-8BA6-9328D8DE5E40}" srcOrd="0" destOrd="0" presId="urn:microsoft.com/office/officeart/2009/3/layout/PieProcess"/>
    <dgm:cxn modelId="{F915A7C3-C1CD-401B-AB3F-62A38F73E22B}" srcId="{5D16B388-A6AC-4E8C-875A-7DF1C25F60E2}" destId="{78A7510B-CCDD-4B67-A76E-B0E0F75A8443}" srcOrd="1" destOrd="0" parTransId="{B3768797-3233-4D58-9346-A088131DB30D}" sibTransId="{AB0EA86C-43AB-4908-B183-E6C84800B288}"/>
    <dgm:cxn modelId="{A685C8C7-C454-4CFA-B8CD-08B2D7613B0D}" srcId="{5D16B388-A6AC-4E8C-875A-7DF1C25F60E2}" destId="{2FD73237-4B7B-4E41-9EA7-738FAC486CDD}" srcOrd="0" destOrd="0" parTransId="{935737DE-4E5F-4416-BA1E-898436495F5D}" sibTransId="{1586F0A5-0041-4456-9C94-658ACEBD3E5A}"/>
    <dgm:cxn modelId="{F50D59D4-91D2-4BFD-9C52-A47A5A55F2D2}" type="presOf" srcId="{5B7B0A16-1EAC-4B1D-AD62-F3778BF0D08F}" destId="{76D4377E-DAA7-4C1B-948E-3C9CDBCBA9C0}" srcOrd="0" destOrd="1" presId="urn:microsoft.com/office/officeart/2009/3/layout/PieProcess"/>
    <dgm:cxn modelId="{B4ADABD6-CF61-4FF7-826F-B24AEB4D82B9}" srcId="{CBAA9758-A05D-4E8D-ABCB-4CB2AFBBA9B3}" destId="{28E095FE-B829-4CD2-8181-D586C3BEEC69}" srcOrd="0" destOrd="0" parTransId="{AC1D50FF-C571-4933-B44A-902239FCFD6E}" sibTransId="{BB52FA71-7543-4B2F-9BC7-1EAEB0AC362D}"/>
    <dgm:cxn modelId="{1DEEFDED-C69C-42F8-A073-E07906984A76}" srcId="{625CDF2C-4A1E-4969-B500-727863258B93}" destId="{005B38BF-1A59-4A5B-A461-FF83156651C0}" srcOrd="0" destOrd="0" parTransId="{B438D63C-351E-4633-98DC-76A20BE76841}" sibTransId="{DC678073-6355-4D1D-AF22-76D995F3933D}"/>
    <dgm:cxn modelId="{DE9A82F3-30C6-43C4-A892-E2A66F9C5191}" type="presOf" srcId="{2FD73237-4B7B-4E41-9EA7-738FAC486CDD}" destId="{D4DC560D-09FD-460D-A406-679D22BBB39E}" srcOrd="0" destOrd="0" presId="urn:microsoft.com/office/officeart/2009/3/layout/PieProcess"/>
    <dgm:cxn modelId="{AD2730F6-A1A9-416E-985E-6710F359D7D3}" srcId="{28E095FE-B829-4CD2-8181-D586C3BEEC69}" destId="{8B9C6232-1C6D-4890-BDA3-B6E0C5648F4F}" srcOrd="0" destOrd="0" parTransId="{EAE94C67-25E5-46B1-ACE7-78F23C10A375}" sibTransId="{51630FE5-BD95-40C3-A8BE-CADB69F42AB9}"/>
    <dgm:cxn modelId="{D9F24CF6-ECFF-4EBD-81AF-9B81290B8FC9}" type="presOf" srcId="{78A7510B-CCDD-4B67-A76E-B0E0F75A8443}" destId="{D4DC560D-09FD-460D-A406-679D22BBB39E}" srcOrd="0" destOrd="1" presId="urn:microsoft.com/office/officeart/2009/3/layout/PieProcess"/>
    <dgm:cxn modelId="{071A68F8-8621-410D-9A93-4DE30BAD668E}" srcId="{CBAA9758-A05D-4E8D-ABCB-4CB2AFBBA9B3}" destId="{86EB2981-8D38-4538-BAC6-319AF2007BC5}" srcOrd="2" destOrd="0" parTransId="{70992A23-8302-49EE-AC8F-549D195B850A}" sibTransId="{0BA89B56-09D4-482D-B437-A89EB4FC390E}"/>
    <dgm:cxn modelId="{BDD2F4CD-0D4A-4DDC-8516-D3AA49688C8F}" type="presParOf" srcId="{DC8950CB-4390-475F-A3BF-214EEFFBCD15}" destId="{AB39C5A4-42ED-41C2-9AA9-18766CBB2437}" srcOrd="0" destOrd="0" presId="urn:microsoft.com/office/officeart/2009/3/layout/PieProcess"/>
    <dgm:cxn modelId="{E504DA0E-5F6F-4B39-AFD3-23E70D170A0A}" type="presParOf" srcId="{AB39C5A4-42ED-41C2-9AA9-18766CBB2437}" destId="{E4DD33E0-185B-4DDB-97A3-87299812EB83}" srcOrd="0" destOrd="0" presId="urn:microsoft.com/office/officeart/2009/3/layout/PieProcess"/>
    <dgm:cxn modelId="{C6F3E529-FD42-4952-A7D5-D6318D44AFC0}" type="presParOf" srcId="{AB39C5A4-42ED-41C2-9AA9-18766CBB2437}" destId="{A528EA93-F9D3-42A2-B315-37D7E345247E}" srcOrd="1" destOrd="0" presId="urn:microsoft.com/office/officeart/2009/3/layout/PieProcess"/>
    <dgm:cxn modelId="{D76B748F-9F25-4D66-8867-59586FC6B66A}" type="presParOf" srcId="{AB39C5A4-42ED-41C2-9AA9-18766CBB2437}" destId="{A2977111-2183-4A11-A7BA-22843E80983D}" srcOrd="2" destOrd="0" presId="urn:microsoft.com/office/officeart/2009/3/layout/PieProcess"/>
    <dgm:cxn modelId="{72652046-DA67-416C-B3E4-92D0BD0A2A20}" type="presParOf" srcId="{DC8950CB-4390-475F-A3BF-214EEFFBCD15}" destId="{25E9A1F8-C360-4EA0-9D8B-8B222F5FC0F2}" srcOrd="1" destOrd="0" presId="urn:microsoft.com/office/officeart/2009/3/layout/PieProcess"/>
    <dgm:cxn modelId="{8384B904-0437-4006-8F6E-60ACA42A5CC3}" type="presParOf" srcId="{DC8950CB-4390-475F-A3BF-214EEFFBCD15}" destId="{3B18E105-0B62-402F-A1A6-39021DD2EE06}" srcOrd="2" destOrd="0" presId="urn:microsoft.com/office/officeart/2009/3/layout/PieProcess"/>
    <dgm:cxn modelId="{76BAC70C-5D5A-48CA-8F87-699E27E0EA64}" type="presParOf" srcId="{3B18E105-0B62-402F-A1A6-39021DD2EE06}" destId="{773C46E7-892C-4408-8BA6-9328D8DE5E40}" srcOrd="0" destOrd="0" presId="urn:microsoft.com/office/officeart/2009/3/layout/PieProcess"/>
    <dgm:cxn modelId="{05BF7DE0-B898-43A1-99A4-777DB2E838FA}" type="presParOf" srcId="{DC8950CB-4390-475F-A3BF-214EEFFBCD15}" destId="{28DAF9F0-64EE-4A05-8467-8FD6C1643383}" srcOrd="3" destOrd="0" presId="urn:microsoft.com/office/officeart/2009/3/layout/PieProcess"/>
    <dgm:cxn modelId="{E4FD1B6D-33C3-4F36-A446-1BDA78839252}" type="presParOf" srcId="{DC8950CB-4390-475F-A3BF-214EEFFBCD15}" destId="{855FC631-C2ED-4AB3-94F0-3A4490EA7AD1}" srcOrd="4" destOrd="0" presId="urn:microsoft.com/office/officeart/2009/3/layout/PieProcess"/>
    <dgm:cxn modelId="{457CA328-2D78-44BA-B87D-25D526EC99BB}" type="presParOf" srcId="{855FC631-C2ED-4AB3-94F0-3A4490EA7AD1}" destId="{5FC27F8D-4BA3-458B-A618-9BDA882FF5E9}" srcOrd="0" destOrd="0" presId="urn:microsoft.com/office/officeart/2009/3/layout/PieProcess"/>
    <dgm:cxn modelId="{B9682290-52F6-400C-8BFE-CBDB318A8525}" type="presParOf" srcId="{855FC631-C2ED-4AB3-94F0-3A4490EA7AD1}" destId="{A24446ED-FF61-47F5-9A41-A48BC53B4F81}" srcOrd="1" destOrd="0" presId="urn:microsoft.com/office/officeart/2009/3/layout/PieProcess"/>
    <dgm:cxn modelId="{85372DC5-F973-4B4A-8314-562E2EE2123E}" type="presParOf" srcId="{855FC631-C2ED-4AB3-94F0-3A4490EA7AD1}" destId="{DDA0B056-FEB3-4F91-9267-53144700C8A6}" srcOrd="2" destOrd="0" presId="urn:microsoft.com/office/officeart/2009/3/layout/PieProcess"/>
    <dgm:cxn modelId="{BB53F9D2-89A3-4A78-A381-0DD1176E4162}" type="presParOf" srcId="{DC8950CB-4390-475F-A3BF-214EEFFBCD15}" destId="{F413F33E-F702-4FDE-964E-AD71DDDA4A28}" srcOrd="5" destOrd="0" presId="urn:microsoft.com/office/officeart/2009/3/layout/PieProcess"/>
    <dgm:cxn modelId="{30EB7105-4DC1-41AE-8B83-A54CDB37CA18}" type="presParOf" srcId="{DC8950CB-4390-475F-A3BF-214EEFFBCD15}" destId="{03766610-D7FC-4AE8-AAE4-AA0C4938618D}" srcOrd="6" destOrd="0" presId="urn:microsoft.com/office/officeart/2009/3/layout/PieProcess"/>
    <dgm:cxn modelId="{26728657-E83E-484F-AB21-4429A8D84890}" type="presParOf" srcId="{03766610-D7FC-4AE8-AAE4-AA0C4938618D}" destId="{ADD458B4-2FF3-41A8-A178-88DBCF862E0F}" srcOrd="0" destOrd="0" presId="urn:microsoft.com/office/officeart/2009/3/layout/PieProcess"/>
    <dgm:cxn modelId="{8CE7E50F-A91E-4AAB-AA19-72033CC09E0A}" type="presParOf" srcId="{DC8950CB-4390-475F-A3BF-214EEFFBCD15}" destId="{1BF73956-EDEE-424E-8EF8-482DBBD360B0}" srcOrd="7" destOrd="0" presId="urn:microsoft.com/office/officeart/2009/3/layout/PieProcess"/>
    <dgm:cxn modelId="{8B6803FD-085B-4C80-A901-7D850C280EEC}" type="presParOf" srcId="{DC8950CB-4390-475F-A3BF-214EEFFBCD15}" destId="{64CD7EA0-D12D-4FB0-A702-729334F6F629}" srcOrd="8" destOrd="0" presId="urn:microsoft.com/office/officeart/2009/3/layout/PieProcess"/>
    <dgm:cxn modelId="{36ED8BDD-94D5-4826-9C34-E6B98616C361}" type="presParOf" srcId="{64CD7EA0-D12D-4FB0-A702-729334F6F629}" destId="{A4E50A78-74E0-4A6D-8AA8-DE94265D490D}" srcOrd="0" destOrd="0" presId="urn:microsoft.com/office/officeart/2009/3/layout/PieProcess"/>
    <dgm:cxn modelId="{F1BDE20F-48A8-44BA-964E-C62587550334}" type="presParOf" srcId="{64CD7EA0-D12D-4FB0-A702-729334F6F629}" destId="{9A87DCD3-4FC0-4DE4-9B72-95C9FA318A59}" srcOrd="1" destOrd="0" presId="urn:microsoft.com/office/officeart/2009/3/layout/PieProcess"/>
    <dgm:cxn modelId="{15922DD6-5EEA-4D44-8CD2-81BE3E357D3D}" type="presParOf" srcId="{64CD7EA0-D12D-4FB0-A702-729334F6F629}" destId="{F5E22486-0B6B-4E09-B77A-9AA622CB4BE4}" srcOrd="2" destOrd="0" presId="urn:microsoft.com/office/officeart/2009/3/layout/PieProcess"/>
    <dgm:cxn modelId="{57AD1F65-86A3-4F0E-8824-E4357FC0982F}" type="presParOf" srcId="{DC8950CB-4390-475F-A3BF-214EEFFBCD15}" destId="{74360677-736E-4B94-8B7B-EB6693700E1B}" srcOrd="9" destOrd="0" presId="urn:microsoft.com/office/officeart/2009/3/layout/PieProcess"/>
    <dgm:cxn modelId="{F9E9A689-8187-4D19-BDA3-E4117540AECE}" type="presParOf" srcId="{DC8950CB-4390-475F-A3BF-214EEFFBCD15}" destId="{97495D10-D45E-4FCC-B080-0F930B6C696B}" srcOrd="10" destOrd="0" presId="urn:microsoft.com/office/officeart/2009/3/layout/PieProcess"/>
    <dgm:cxn modelId="{41528DB5-B105-4869-8B7E-C2360DC55029}" type="presParOf" srcId="{97495D10-D45E-4FCC-B080-0F930B6C696B}" destId="{76D4377E-DAA7-4C1B-948E-3C9CDBCBA9C0}" srcOrd="0" destOrd="0" presId="urn:microsoft.com/office/officeart/2009/3/layout/PieProcess"/>
    <dgm:cxn modelId="{51D02F2D-9F87-4618-9FFB-BA462264F076}" type="presParOf" srcId="{DC8950CB-4390-475F-A3BF-214EEFFBCD15}" destId="{EC7617EB-0A93-41B2-8229-9589FBA2489D}" srcOrd="11" destOrd="0" presId="urn:microsoft.com/office/officeart/2009/3/layout/PieProcess"/>
    <dgm:cxn modelId="{0D9FD166-66B8-458F-B3B4-9630671468F4}" type="presParOf" srcId="{DC8950CB-4390-475F-A3BF-214EEFFBCD15}" destId="{EB5FD0A4-D8E0-4D46-A755-E942783B336D}" srcOrd="12" destOrd="0" presId="urn:microsoft.com/office/officeart/2009/3/layout/PieProcess"/>
    <dgm:cxn modelId="{0899835D-94C6-448C-81D1-877A4CEF7707}" type="presParOf" srcId="{EB5FD0A4-D8E0-4D46-A755-E942783B336D}" destId="{D8EEA4CA-04BF-40DD-89D1-7449598FF00D}" srcOrd="0" destOrd="0" presId="urn:microsoft.com/office/officeart/2009/3/layout/PieProcess"/>
    <dgm:cxn modelId="{80BDC529-C5A9-4E3C-BAE3-C1DF776CEE7D}" type="presParOf" srcId="{EB5FD0A4-D8E0-4D46-A755-E942783B336D}" destId="{356A3180-31EC-4ECD-AB29-211A374D20C5}" srcOrd="1" destOrd="0" presId="urn:microsoft.com/office/officeart/2009/3/layout/PieProcess"/>
    <dgm:cxn modelId="{B2708D92-5209-4927-855D-FDBA0444689B}" type="presParOf" srcId="{EB5FD0A4-D8E0-4D46-A755-E942783B336D}" destId="{D6EA764A-DBA0-4638-B8FA-42EDCFD75600}" srcOrd="2" destOrd="0" presId="urn:microsoft.com/office/officeart/2009/3/layout/PieProcess"/>
    <dgm:cxn modelId="{16CF3BA2-9B33-41BF-98A7-C69DB7C92485}" type="presParOf" srcId="{DC8950CB-4390-475F-A3BF-214EEFFBCD15}" destId="{48E69D97-9780-4C0E-B052-5D1FA0318147}" srcOrd="13" destOrd="0" presId="urn:microsoft.com/office/officeart/2009/3/layout/PieProcess"/>
    <dgm:cxn modelId="{699B5599-71DE-451D-84D0-6AE3A9372B34}" type="presParOf" srcId="{DC8950CB-4390-475F-A3BF-214EEFFBCD15}" destId="{8729543E-1A18-4816-949F-A832F04A2050}" srcOrd="14" destOrd="0" presId="urn:microsoft.com/office/officeart/2009/3/layout/PieProcess"/>
    <dgm:cxn modelId="{268B8C86-BF0B-414B-A9C2-A53818386448}" type="presParOf" srcId="{8729543E-1A18-4816-949F-A832F04A2050}" destId="{D4DC560D-09FD-460D-A406-679D22BBB39E}" srcOrd="0" destOrd="0" presId="urn:microsoft.com/office/officeart/2009/3/layout/PieProcess"/>
    <dgm:cxn modelId="{A6BC2CAB-B335-4E67-8CA0-654F757A2D4C}" type="presParOf" srcId="{DC8950CB-4390-475F-A3BF-214EEFFBCD15}" destId="{1EDD9BA0-CF14-4D18-89F8-3027D920E7F1}" srcOrd="15" destOrd="0" presId="urn:microsoft.com/office/officeart/2009/3/layout/PieProcess"/>
    <dgm:cxn modelId="{8B93D35D-7623-40AC-81B7-B80A7CFAFDA6}" type="presParOf" srcId="{DC8950CB-4390-475F-A3BF-214EEFFBCD15}" destId="{BA3D7265-E0CF-453A-BEA2-09FD96CC588F}" srcOrd="16" destOrd="0" presId="urn:microsoft.com/office/officeart/2009/3/layout/PieProcess"/>
    <dgm:cxn modelId="{083AA375-5601-4988-8012-7DF210215ACC}" type="presParOf" srcId="{BA3D7265-E0CF-453A-BEA2-09FD96CC588F}" destId="{CB378325-050E-4274-B985-9EDE2845E3AD}" srcOrd="0" destOrd="0" presId="urn:microsoft.com/office/officeart/2009/3/layout/PieProcess"/>
    <dgm:cxn modelId="{151BF4C2-3BB6-45B2-ACB4-4A170956658B}" type="presParOf" srcId="{BA3D7265-E0CF-453A-BEA2-09FD96CC588F}" destId="{5162C802-6436-4D61-92B8-9D1FFCE3A42D}" srcOrd="1" destOrd="0" presId="urn:microsoft.com/office/officeart/2009/3/layout/PieProcess"/>
    <dgm:cxn modelId="{CCFA1631-5D3F-48AE-8079-025EE0F96AD0}" type="presParOf" srcId="{BA3D7265-E0CF-453A-BEA2-09FD96CC588F}" destId="{949B10C6-7DAF-4A14-8BB0-48C49BC3E8E0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71157-0AA1-45FE-B27B-DFF783E0E2DC}" type="doc">
      <dgm:prSet loTypeId="urn:microsoft.com/office/officeart/2009/3/layout/CircleRelationship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163635-F03E-4C6F-B279-653C18E41FDF}">
      <dgm:prSet phldrT="[Text]" custT="1"/>
      <dgm:spPr/>
      <dgm:t>
        <a:bodyPr/>
        <a:lstStyle/>
        <a:p>
          <a:r>
            <a:rPr lang="en-US" sz="3600" dirty="0"/>
            <a:t>Plotter</a:t>
          </a:r>
        </a:p>
      </dgm:t>
    </dgm:pt>
    <dgm:pt modelId="{F3AA1593-E132-4503-A7E6-B13348B6CBCF}" type="parTrans" cxnId="{561EE53E-C6E7-4A7E-B557-8E1B430194EB}">
      <dgm:prSet/>
      <dgm:spPr/>
      <dgm:t>
        <a:bodyPr/>
        <a:lstStyle/>
        <a:p>
          <a:endParaRPr lang="en-US" sz="2000"/>
        </a:p>
      </dgm:t>
    </dgm:pt>
    <dgm:pt modelId="{20E30F70-6A5C-45E9-81CA-E17CE6FBDF20}" type="sibTrans" cxnId="{561EE53E-C6E7-4A7E-B557-8E1B430194EB}">
      <dgm:prSet/>
      <dgm:spPr/>
      <dgm:t>
        <a:bodyPr/>
        <a:lstStyle/>
        <a:p>
          <a:endParaRPr lang="en-US" sz="2000"/>
        </a:p>
      </dgm:t>
    </dgm:pt>
    <dgm:pt modelId="{5D36B125-7E9D-4BB2-BDE7-46F95E22AC8D}">
      <dgm:prSet phldrT="[Text]" custT="1"/>
      <dgm:spPr/>
      <dgm:t>
        <a:bodyPr/>
        <a:lstStyle/>
        <a:p>
          <a:r>
            <a:rPr lang="en-US" sz="1800" dirty="0"/>
            <a:t>General Toolbox</a:t>
          </a:r>
        </a:p>
      </dgm:t>
    </dgm:pt>
    <dgm:pt modelId="{DDDB5A9A-6587-41E8-80AC-F00F321D74F4}" type="parTrans" cxnId="{3C0A7D80-FF94-45E9-BF84-7FF8C703075B}">
      <dgm:prSet/>
      <dgm:spPr/>
      <dgm:t>
        <a:bodyPr/>
        <a:lstStyle/>
        <a:p>
          <a:endParaRPr lang="en-US" sz="2000"/>
        </a:p>
      </dgm:t>
    </dgm:pt>
    <dgm:pt modelId="{72B8756D-28E2-465F-9DEE-18512B075B6E}" type="sibTrans" cxnId="{3C0A7D80-FF94-45E9-BF84-7FF8C703075B}">
      <dgm:prSet/>
      <dgm:spPr/>
      <dgm:t>
        <a:bodyPr/>
        <a:lstStyle/>
        <a:p>
          <a:endParaRPr lang="en-US" sz="2000"/>
        </a:p>
      </dgm:t>
    </dgm:pt>
    <dgm:pt modelId="{9128E5F6-8DE3-44A5-86F8-BAFAAA3E8C5C}">
      <dgm:prSet phldrT="[Text]" custT="1"/>
      <dgm:spPr/>
      <dgm:t>
        <a:bodyPr/>
        <a:lstStyle/>
        <a:p>
          <a:r>
            <a:rPr lang="en-US" sz="1800" dirty="0"/>
            <a:t>Create Toolbox</a:t>
          </a:r>
        </a:p>
      </dgm:t>
    </dgm:pt>
    <dgm:pt modelId="{B1351345-3593-4A8B-99F2-A7071AAB4F4C}" type="parTrans" cxnId="{01DCE232-4039-4A32-BAF4-AC919A8BBBC6}">
      <dgm:prSet/>
      <dgm:spPr/>
      <dgm:t>
        <a:bodyPr/>
        <a:lstStyle/>
        <a:p>
          <a:endParaRPr lang="en-US" sz="2000"/>
        </a:p>
      </dgm:t>
    </dgm:pt>
    <dgm:pt modelId="{3865565A-37FD-4EB9-B318-5A5B67B9D2CE}" type="sibTrans" cxnId="{01DCE232-4039-4A32-BAF4-AC919A8BBBC6}">
      <dgm:prSet/>
      <dgm:spPr/>
      <dgm:t>
        <a:bodyPr/>
        <a:lstStyle/>
        <a:p>
          <a:endParaRPr lang="en-US" sz="2000"/>
        </a:p>
      </dgm:t>
    </dgm:pt>
    <dgm:pt modelId="{03244930-ADD0-45AB-A353-C7470053ED52}">
      <dgm:prSet phldrT="[Text]" custT="1"/>
      <dgm:spPr/>
      <dgm:t>
        <a:bodyPr/>
        <a:lstStyle/>
        <a:p>
          <a:r>
            <a:rPr lang="en-US" sz="1800" dirty="0" err="1"/>
            <a:t>RasP.STL</a:t>
          </a:r>
          <a:br>
            <a:rPr lang="en-US" sz="1800" dirty="0"/>
          </a:br>
          <a:r>
            <a:rPr lang="en-US" sz="1800" dirty="0"/>
            <a:t>(Page File)</a:t>
          </a:r>
        </a:p>
      </dgm:t>
    </dgm:pt>
    <dgm:pt modelId="{67F4E68D-9638-4319-93ED-CDFA1F4782CF}" type="parTrans" cxnId="{1B264FC9-400E-4DAE-BDA3-4A601668A42B}">
      <dgm:prSet/>
      <dgm:spPr/>
      <dgm:t>
        <a:bodyPr/>
        <a:lstStyle/>
        <a:p>
          <a:endParaRPr lang="en-US" sz="2000"/>
        </a:p>
      </dgm:t>
    </dgm:pt>
    <dgm:pt modelId="{96DD971D-AE62-495F-BC0F-F4612809060D}" type="sibTrans" cxnId="{1B264FC9-400E-4DAE-BDA3-4A601668A42B}">
      <dgm:prSet/>
      <dgm:spPr/>
      <dgm:t>
        <a:bodyPr/>
        <a:lstStyle/>
        <a:p>
          <a:endParaRPr lang="en-US" sz="2000"/>
        </a:p>
      </dgm:t>
    </dgm:pt>
    <dgm:pt modelId="{DA832646-FC7D-4516-8890-A560FABAEF8B}">
      <dgm:prSet phldrT="[Text]" custT="1"/>
      <dgm:spPr/>
      <dgm:t>
        <a:bodyPr/>
        <a:lstStyle/>
        <a:p>
          <a:r>
            <a:rPr lang="en-US" sz="1800" dirty="0"/>
            <a:t>User Entry</a:t>
          </a:r>
        </a:p>
      </dgm:t>
    </dgm:pt>
    <dgm:pt modelId="{F79D5C93-A0A7-492F-8E71-D32A6557A2D9}" type="parTrans" cxnId="{BF2DB001-117F-4C28-A0D1-7F30C47B9800}">
      <dgm:prSet/>
      <dgm:spPr/>
      <dgm:t>
        <a:bodyPr/>
        <a:lstStyle/>
        <a:p>
          <a:endParaRPr lang="en-US" sz="2000"/>
        </a:p>
      </dgm:t>
    </dgm:pt>
    <dgm:pt modelId="{76E26836-A3EF-447A-A276-C2C273758BA5}" type="sibTrans" cxnId="{BF2DB001-117F-4C28-A0D1-7F30C47B9800}">
      <dgm:prSet/>
      <dgm:spPr/>
      <dgm:t>
        <a:bodyPr/>
        <a:lstStyle/>
        <a:p>
          <a:endParaRPr lang="en-US" sz="2000"/>
        </a:p>
      </dgm:t>
    </dgm:pt>
    <dgm:pt modelId="{0027CA00-BE59-4E75-AD0D-B7B8FA396BEC}" type="pres">
      <dgm:prSet presAssocID="{A6D71157-0AA1-45FE-B27B-DFF783E0E2DC}" presName="Name0" presStyleCnt="0">
        <dgm:presLayoutVars>
          <dgm:chMax val="1"/>
          <dgm:chPref val="1"/>
        </dgm:presLayoutVars>
      </dgm:prSet>
      <dgm:spPr/>
    </dgm:pt>
    <dgm:pt modelId="{1D493FD5-91F9-4BCB-A4C6-A3801E656465}" type="pres">
      <dgm:prSet presAssocID="{C3163635-F03E-4C6F-B279-653C18E41FDF}" presName="Parent" presStyleLbl="node0" presStyleIdx="0" presStyleCnt="1" custScaleX="164920" custScaleY="149187">
        <dgm:presLayoutVars>
          <dgm:chMax val="5"/>
          <dgm:chPref val="5"/>
        </dgm:presLayoutVars>
      </dgm:prSet>
      <dgm:spPr/>
    </dgm:pt>
    <dgm:pt modelId="{3C67659E-0C01-4723-8D20-ED79172A4833}" type="pres">
      <dgm:prSet presAssocID="{C3163635-F03E-4C6F-B279-653C18E41FDF}" presName="Accent1" presStyleLbl="node1" presStyleIdx="0" presStyleCnt="17"/>
      <dgm:spPr/>
    </dgm:pt>
    <dgm:pt modelId="{485A566E-A220-454A-98F4-7E3F265A16EC}" type="pres">
      <dgm:prSet presAssocID="{C3163635-F03E-4C6F-B279-653C18E41FDF}" presName="Accent2" presStyleLbl="node1" presStyleIdx="1" presStyleCnt="17"/>
      <dgm:spPr/>
    </dgm:pt>
    <dgm:pt modelId="{F14E8399-E708-434A-AF94-BE98585F8D5B}" type="pres">
      <dgm:prSet presAssocID="{C3163635-F03E-4C6F-B279-653C18E41FDF}" presName="Accent3" presStyleLbl="node1" presStyleIdx="2" presStyleCnt="17"/>
      <dgm:spPr/>
    </dgm:pt>
    <dgm:pt modelId="{2F0178B3-1077-4B6E-96A6-266617DF93D3}" type="pres">
      <dgm:prSet presAssocID="{C3163635-F03E-4C6F-B279-653C18E41FDF}" presName="Accent4" presStyleLbl="node1" presStyleIdx="3" presStyleCnt="17"/>
      <dgm:spPr/>
    </dgm:pt>
    <dgm:pt modelId="{64530E4E-55BD-4B8A-AAAD-69A482250981}" type="pres">
      <dgm:prSet presAssocID="{C3163635-F03E-4C6F-B279-653C18E41FDF}" presName="Accent5" presStyleLbl="node1" presStyleIdx="4" presStyleCnt="17"/>
      <dgm:spPr/>
    </dgm:pt>
    <dgm:pt modelId="{2C09084E-2BB2-4203-BF47-3FF5A3C95211}" type="pres">
      <dgm:prSet presAssocID="{C3163635-F03E-4C6F-B279-653C18E41FDF}" presName="Accent6" presStyleLbl="node1" presStyleIdx="5" presStyleCnt="17"/>
      <dgm:spPr/>
    </dgm:pt>
    <dgm:pt modelId="{CD56FB0C-D7E0-4882-80B9-14235F675C40}" type="pres">
      <dgm:prSet presAssocID="{5D36B125-7E9D-4BB2-BDE7-46F95E22AC8D}" presName="Child1" presStyleLbl="node1" presStyleIdx="6" presStyleCnt="17" custScaleX="166853" custScaleY="130607">
        <dgm:presLayoutVars>
          <dgm:chMax val="0"/>
          <dgm:chPref val="0"/>
        </dgm:presLayoutVars>
      </dgm:prSet>
      <dgm:spPr/>
    </dgm:pt>
    <dgm:pt modelId="{0DD4868A-4C60-4342-8CD1-DD499BCA7436}" type="pres">
      <dgm:prSet presAssocID="{5D36B125-7E9D-4BB2-BDE7-46F95E22AC8D}" presName="Accent7" presStyleCnt="0"/>
      <dgm:spPr/>
    </dgm:pt>
    <dgm:pt modelId="{2A7F70CF-2945-4E19-980A-F80B35E57B92}" type="pres">
      <dgm:prSet presAssocID="{5D36B125-7E9D-4BB2-BDE7-46F95E22AC8D}" presName="AccentHold1" presStyleLbl="node1" presStyleIdx="7" presStyleCnt="17"/>
      <dgm:spPr/>
    </dgm:pt>
    <dgm:pt modelId="{8A52000F-8C66-4C3A-9A8F-AFFA901DAABF}" type="pres">
      <dgm:prSet presAssocID="{5D36B125-7E9D-4BB2-BDE7-46F95E22AC8D}" presName="Accent8" presStyleCnt="0"/>
      <dgm:spPr/>
    </dgm:pt>
    <dgm:pt modelId="{34AF8DE5-C4A3-4BEF-A375-2D7F65E649CD}" type="pres">
      <dgm:prSet presAssocID="{5D36B125-7E9D-4BB2-BDE7-46F95E22AC8D}" presName="AccentHold2" presStyleLbl="node1" presStyleIdx="8" presStyleCnt="17"/>
      <dgm:spPr/>
    </dgm:pt>
    <dgm:pt modelId="{339CBB6C-C0D1-44B6-8AE8-FF1A78B1B405}" type="pres">
      <dgm:prSet presAssocID="{9128E5F6-8DE3-44A5-86F8-BAFAAA3E8C5C}" presName="Child2" presStyleLbl="node1" presStyleIdx="9" presStyleCnt="17" custScaleX="166853" custScaleY="130607">
        <dgm:presLayoutVars>
          <dgm:chMax val="0"/>
          <dgm:chPref val="0"/>
        </dgm:presLayoutVars>
      </dgm:prSet>
      <dgm:spPr/>
    </dgm:pt>
    <dgm:pt modelId="{876898C6-9FD7-47AD-8A58-7A2B441F6DB4}" type="pres">
      <dgm:prSet presAssocID="{9128E5F6-8DE3-44A5-86F8-BAFAAA3E8C5C}" presName="Accent9" presStyleCnt="0"/>
      <dgm:spPr/>
    </dgm:pt>
    <dgm:pt modelId="{3E6F07D4-9E5D-4C52-B9E6-6EC491D1ADAC}" type="pres">
      <dgm:prSet presAssocID="{9128E5F6-8DE3-44A5-86F8-BAFAAA3E8C5C}" presName="AccentHold1" presStyleLbl="node1" presStyleIdx="10" presStyleCnt="17"/>
      <dgm:spPr/>
    </dgm:pt>
    <dgm:pt modelId="{C09C873D-0C1E-4C9E-85F6-CB15680F088D}" type="pres">
      <dgm:prSet presAssocID="{9128E5F6-8DE3-44A5-86F8-BAFAAA3E8C5C}" presName="Accent10" presStyleCnt="0"/>
      <dgm:spPr/>
    </dgm:pt>
    <dgm:pt modelId="{99375454-1A94-4933-986C-651B8F9CB7FB}" type="pres">
      <dgm:prSet presAssocID="{9128E5F6-8DE3-44A5-86F8-BAFAAA3E8C5C}" presName="AccentHold2" presStyleLbl="node1" presStyleIdx="11" presStyleCnt="17"/>
      <dgm:spPr/>
    </dgm:pt>
    <dgm:pt modelId="{2A9DB24D-8FAF-4B40-A144-448561922EC6}" type="pres">
      <dgm:prSet presAssocID="{9128E5F6-8DE3-44A5-86F8-BAFAAA3E8C5C}" presName="Accent11" presStyleCnt="0"/>
      <dgm:spPr/>
    </dgm:pt>
    <dgm:pt modelId="{E623BC3D-1064-4425-A883-61F9D60E99CE}" type="pres">
      <dgm:prSet presAssocID="{9128E5F6-8DE3-44A5-86F8-BAFAAA3E8C5C}" presName="AccentHold3" presStyleLbl="node1" presStyleIdx="12" presStyleCnt="17"/>
      <dgm:spPr/>
    </dgm:pt>
    <dgm:pt modelId="{941864DF-8286-4D24-AD97-C7C1668E0856}" type="pres">
      <dgm:prSet presAssocID="{03244930-ADD0-45AB-A353-C7470053ED52}" presName="Child3" presStyleLbl="node1" presStyleIdx="13" presStyleCnt="17" custScaleX="166853" custScaleY="130607">
        <dgm:presLayoutVars>
          <dgm:chMax val="0"/>
          <dgm:chPref val="0"/>
        </dgm:presLayoutVars>
      </dgm:prSet>
      <dgm:spPr/>
    </dgm:pt>
    <dgm:pt modelId="{A577D7B7-E9EF-41E4-8C3F-4BCC650B351D}" type="pres">
      <dgm:prSet presAssocID="{03244930-ADD0-45AB-A353-C7470053ED52}" presName="Accent12" presStyleCnt="0"/>
      <dgm:spPr/>
    </dgm:pt>
    <dgm:pt modelId="{89EF7CAF-4024-43DB-890F-5ADE6157B4D2}" type="pres">
      <dgm:prSet presAssocID="{03244930-ADD0-45AB-A353-C7470053ED52}" presName="AccentHold1" presStyleLbl="node1" presStyleIdx="14" presStyleCnt="17"/>
      <dgm:spPr/>
    </dgm:pt>
    <dgm:pt modelId="{786F328C-9C80-464F-8FE1-EE765725828B}" type="pres">
      <dgm:prSet presAssocID="{DA832646-FC7D-4516-8890-A560FABAEF8B}" presName="Child4" presStyleLbl="node1" presStyleIdx="15" presStyleCnt="17" custScaleX="166853" custScaleY="130607">
        <dgm:presLayoutVars>
          <dgm:chMax val="0"/>
          <dgm:chPref val="0"/>
        </dgm:presLayoutVars>
      </dgm:prSet>
      <dgm:spPr/>
    </dgm:pt>
    <dgm:pt modelId="{9D38BFB2-3B73-4933-A565-67E9411419E8}" type="pres">
      <dgm:prSet presAssocID="{DA832646-FC7D-4516-8890-A560FABAEF8B}" presName="Accent13" presStyleCnt="0"/>
      <dgm:spPr/>
    </dgm:pt>
    <dgm:pt modelId="{DFAE4179-2ACF-4E8C-93BD-E731C754E06A}" type="pres">
      <dgm:prSet presAssocID="{DA832646-FC7D-4516-8890-A560FABAEF8B}" presName="AccentHold1" presStyleLbl="node1" presStyleIdx="16" presStyleCnt="17"/>
      <dgm:spPr/>
    </dgm:pt>
  </dgm:ptLst>
  <dgm:cxnLst>
    <dgm:cxn modelId="{BF2DB001-117F-4C28-A0D1-7F30C47B9800}" srcId="{C3163635-F03E-4C6F-B279-653C18E41FDF}" destId="{DA832646-FC7D-4516-8890-A560FABAEF8B}" srcOrd="3" destOrd="0" parTransId="{F79D5C93-A0A7-492F-8E71-D32A6557A2D9}" sibTransId="{76E26836-A3EF-447A-A276-C2C273758BA5}"/>
    <dgm:cxn modelId="{01DCE232-4039-4A32-BAF4-AC919A8BBBC6}" srcId="{C3163635-F03E-4C6F-B279-653C18E41FDF}" destId="{9128E5F6-8DE3-44A5-86F8-BAFAAA3E8C5C}" srcOrd="1" destOrd="0" parTransId="{B1351345-3593-4A8B-99F2-A7071AAB4F4C}" sibTransId="{3865565A-37FD-4EB9-B318-5A5B67B9D2CE}"/>
    <dgm:cxn modelId="{561EE53E-C6E7-4A7E-B557-8E1B430194EB}" srcId="{A6D71157-0AA1-45FE-B27B-DFF783E0E2DC}" destId="{C3163635-F03E-4C6F-B279-653C18E41FDF}" srcOrd="0" destOrd="0" parTransId="{F3AA1593-E132-4503-A7E6-B13348B6CBCF}" sibTransId="{20E30F70-6A5C-45E9-81CA-E17CE6FBDF20}"/>
    <dgm:cxn modelId="{BB79FC4B-72AD-4481-B794-05C089279060}" type="presOf" srcId="{C3163635-F03E-4C6F-B279-653C18E41FDF}" destId="{1D493FD5-91F9-4BCB-A4C6-A3801E656465}" srcOrd="0" destOrd="0" presId="urn:microsoft.com/office/officeart/2009/3/layout/CircleRelationship"/>
    <dgm:cxn modelId="{9CBF9F4D-39B6-4B01-B923-230C2C12D81B}" type="presOf" srcId="{9128E5F6-8DE3-44A5-86F8-BAFAAA3E8C5C}" destId="{339CBB6C-C0D1-44B6-8AE8-FF1A78B1B405}" srcOrd="0" destOrd="0" presId="urn:microsoft.com/office/officeart/2009/3/layout/CircleRelationship"/>
    <dgm:cxn modelId="{80E28B57-74CC-4004-8A1E-341D074823A2}" type="presOf" srcId="{DA832646-FC7D-4516-8890-A560FABAEF8B}" destId="{786F328C-9C80-464F-8FE1-EE765725828B}" srcOrd="0" destOrd="0" presId="urn:microsoft.com/office/officeart/2009/3/layout/CircleRelationship"/>
    <dgm:cxn modelId="{3C0A7D80-FF94-45E9-BF84-7FF8C703075B}" srcId="{C3163635-F03E-4C6F-B279-653C18E41FDF}" destId="{5D36B125-7E9D-4BB2-BDE7-46F95E22AC8D}" srcOrd="0" destOrd="0" parTransId="{DDDB5A9A-6587-41E8-80AC-F00F321D74F4}" sibTransId="{72B8756D-28E2-465F-9DEE-18512B075B6E}"/>
    <dgm:cxn modelId="{4DC0478D-B857-4157-8DFE-534F52A9B037}" type="presOf" srcId="{03244930-ADD0-45AB-A353-C7470053ED52}" destId="{941864DF-8286-4D24-AD97-C7C1668E0856}" srcOrd="0" destOrd="0" presId="urn:microsoft.com/office/officeart/2009/3/layout/CircleRelationship"/>
    <dgm:cxn modelId="{77ED4394-3E01-4283-B49C-31BEED8EE26E}" type="presOf" srcId="{5D36B125-7E9D-4BB2-BDE7-46F95E22AC8D}" destId="{CD56FB0C-D7E0-4882-80B9-14235F675C40}" srcOrd="0" destOrd="0" presId="urn:microsoft.com/office/officeart/2009/3/layout/CircleRelationship"/>
    <dgm:cxn modelId="{34CED3BB-F6E5-46F9-B84C-497B61DB0943}" type="presOf" srcId="{A6D71157-0AA1-45FE-B27B-DFF783E0E2DC}" destId="{0027CA00-BE59-4E75-AD0D-B7B8FA396BEC}" srcOrd="0" destOrd="0" presId="urn:microsoft.com/office/officeart/2009/3/layout/CircleRelationship"/>
    <dgm:cxn modelId="{1B264FC9-400E-4DAE-BDA3-4A601668A42B}" srcId="{C3163635-F03E-4C6F-B279-653C18E41FDF}" destId="{03244930-ADD0-45AB-A353-C7470053ED52}" srcOrd="2" destOrd="0" parTransId="{67F4E68D-9638-4319-93ED-CDFA1F4782CF}" sibTransId="{96DD971D-AE62-495F-BC0F-F4612809060D}"/>
    <dgm:cxn modelId="{8EE3D57C-D437-4FF1-BDC3-223F2140AF89}" type="presParOf" srcId="{0027CA00-BE59-4E75-AD0D-B7B8FA396BEC}" destId="{1D493FD5-91F9-4BCB-A4C6-A3801E656465}" srcOrd="0" destOrd="0" presId="urn:microsoft.com/office/officeart/2009/3/layout/CircleRelationship"/>
    <dgm:cxn modelId="{C1438148-476B-4BED-96A1-8DC6D67FB871}" type="presParOf" srcId="{0027CA00-BE59-4E75-AD0D-B7B8FA396BEC}" destId="{3C67659E-0C01-4723-8D20-ED79172A4833}" srcOrd="1" destOrd="0" presId="urn:microsoft.com/office/officeart/2009/3/layout/CircleRelationship"/>
    <dgm:cxn modelId="{4F2EBC56-4735-4E5B-8E02-6AC75C3EB306}" type="presParOf" srcId="{0027CA00-BE59-4E75-AD0D-B7B8FA396BEC}" destId="{485A566E-A220-454A-98F4-7E3F265A16EC}" srcOrd="2" destOrd="0" presId="urn:microsoft.com/office/officeart/2009/3/layout/CircleRelationship"/>
    <dgm:cxn modelId="{B25787C7-76BC-4C4B-8DB8-FC4902331DC9}" type="presParOf" srcId="{0027CA00-BE59-4E75-AD0D-B7B8FA396BEC}" destId="{F14E8399-E708-434A-AF94-BE98585F8D5B}" srcOrd="3" destOrd="0" presId="urn:microsoft.com/office/officeart/2009/3/layout/CircleRelationship"/>
    <dgm:cxn modelId="{29AEEFD8-346D-4BA3-A2C5-CEAE04358907}" type="presParOf" srcId="{0027CA00-BE59-4E75-AD0D-B7B8FA396BEC}" destId="{2F0178B3-1077-4B6E-96A6-266617DF93D3}" srcOrd="4" destOrd="0" presId="urn:microsoft.com/office/officeart/2009/3/layout/CircleRelationship"/>
    <dgm:cxn modelId="{D884E5C7-5A39-4C62-9088-DD4E5817712A}" type="presParOf" srcId="{0027CA00-BE59-4E75-AD0D-B7B8FA396BEC}" destId="{64530E4E-55BD-4B8A-AAAD-69A482250981}" srcOrd="5" destOrd="0" presId="urn:microsoft.com/office/officeart/2009/3/layout/CircleRelationship"/>
    <dgm:cxn modelId="{D4C5AE72-74DA-401E-85AC-AD397E8DE881}" type="presParOf" srcId="{0027CA00-BE59-4E75-AD0D-B7B8FA396BEC}" destId="{2C09084E-2BB2-4203-BF47-3FF5A3C95211}" srcOrd="6" destOrd="0" presId="urn:microsoft.com/office/officeart/2009/3/layout/CircleRelationship"/>
    <dgm:cxn modelId="{47DCC479-62B7-4753-8DE8-2D36F740B35F}" type="presParOf" srcId="{0027CA00-BE59-4E75-AD0D-B7B8FA396BEC}" destId="{CD56FB0C-D7E0-4882-80B9-14235F675C40}" srcOrd="7" destOrd="0" presId="urn:microsoft.com/office/officeart/2009/3/layout/CircleRelationship"/>
    <dgm:cxn modelId="{7563C9BB-D439-4BDE-8886-64B4A7DDF9F1}" type="presParOf" srcId="{0027CA00-BE59-4E75-AD0D-B7B8FA396BEC}" destId="{0DD4868A-4C60-4342-8CD1-DD499BCA7436}" srcOrd="8" destOrd="0" presId="urn:microsoft.com/office/officeart/2009/3/layout/CircleRelationship"/>
    <dgm:cxn modelId="{69E2044E-D67B-44EC-9BE1-146CE52FA847}" type="presParOf" srcId="{0DD4868A-4C60-4342-8CD1-DD499BCA7436}" destId="{2A7F70CF-2945-4E19-980A-F80B35E57B92}" srcOrd="0" destOrd="0" presId="urn:microsoft.com/office/officeart/2009/3/layout/CircleRelationship"/>
    <dgm:cxn modelId="{70594283-5645-40AB-8BD5-28013FE12856}" type="presParOf" srcId="{0027CA00-BE59-4E75-AD0D-B7B8FA396BEC}" destId="{8A52000F-8C66-4C3A-9A8F-AFFA901DAABF}" srcOrd="9" destOrd="0" presId="urn:microsoft.com/office/officeart/2009/3/layout/CircleRelationship"/>
    <dgm:cxn modelId="{C2570078-0D94-4A42-B227-1ECD3DA3A3EB}" type="presParOf" srcId="{8A52000F-8C66-4C3A-9A8F-AFFA901DAABF}" destId="{34AF8DE5-C4A3-4BEF-A375-2D7F65E649CD}" srcOrd="0" destOrd="0" presId="urn:microsoft.com/office/officeart/2009/3/layout/CircleRelationship"/>
    <dgm:cxn modelId="{590B7421-6983-4976-A333-64574F7CC54F}" type="presParOf" srcId="{0027CA00-BE59-4E75-AD0D-B7B8FA396BEC}" destId="{339CBB6C-C0D1-44B6-8AE8-FF1A78B1B405}" srcOrd="10" destOrd="0" presId="urn:microsoft.com/office/officeart/2009/3/layout/CircleRelationship"/>
    <dgm:cxn modelId="{2D1D74BA-AA1D-47BE-BCE4-894945CADF9A}" type="presParOf" srcId="{0027CA00-BE59-4E75-AD0D-B7B8FA396BEC}" destId="{876898C6-9FD7-47AD-8A58-7A2B441F6DB4}" srcOrd="11" destOrd="0" presId="urn:microsoft.com/office/officeart/2009/3/layout/CircleRelationship"/>
    <dgm:cxn modelId="{82303652-B82E-42A7-A97B-F1F1ABB3FD86}" type="presParOf" srcId="{876898C6-9FD7-47AD-8A58-7A2B441F6DB4}" destId="{3E6F07D4-9E5D-4C52-B9E6-6EC491D1ADAC}" srcOrd="0" destOrd="0" presId="urn:microsoft.com/office/officeart/2009/3/layout/CircleRelationship"/>
    <dgm:cxn modelId="{E3179526-4348-428E-ACDF-2C5C239BD19B}" type="presParOf" srcId="{0027CA00-BE59-4E75-AD0D-B7B8FA396BEC}" destId="{C09C873D-0C1E-4C9E-85F6-CB15680F088D}" srcOrd="12" destOrd="0" presId="urn:microsoft.com/office/officeart/2009/3/layout/CircleRelationship"/>
    <dgm:cxn modelId="{DD364382-A9EF-4799-AEE9-B0930F3D7541}" type="presParOf" srcId="{C09C873D-0C1E-4C9E-85F6-CB15680F088D}" destId="{99375454-1A94-4933-986C-651B8F9CB7FB}" srcOrd="0" destOrd="0" presId="urn:microsoft.com/office/officeart/2009/3/layout/CircleRelationship"/>
    <dgm:cxn modelId="{28FD0ED9-414C-43E5-BA17-0ACFC16D3CB9}" type="presParOf" srcId="{0027CA00-BE59-4E75-AD0D-B7B8FA396BEC}" destId="{2A9DB24D-8FAF-4B40-A144-448561922EC6}" srcOrd="13" destOrd="0" presId="urn:microsoft.com/office/officeart/2009/3/layout/CircleRelationship"/>
    <dgm:cxn modelId="{EE8A8EF0-E89F-47CA-908F-D2F23B8DC92F}" type="presParOf" srcId="{2A9DB24D-8FAF-4B40-A144-448561922EC6}" destId="{E623BC3D-1064-4425-A883-61F9D60E99CE}" srcOrd="0" destOrd="0" presId="urn:microsoft.com/office/officeart/2009/3/layout/CircleRelationship"/>
    <dgm:cxn modelId="{6E83EB7D-06E4-40F2-9D39-7F98A42BF1C4}" type="presParOf" srcId="{0027CA00-BE59-4E75-AD0D-B7B8FA396BEC}" destId="{941864DF-8286-4D24-AD97-C7C1668E0856}" srcOrd="14" destOrd="0" presId="urn:microsoft.com/office/officeart/2009/3/layout/CircleRelationship"/>
    <dgm:cxn modelId="{5471A428-A47B-47B7-8EA1-FE3EF25EC4A3}" type="presParOf" srcId="{0027CA00-BE59-4E75-AD0D-B7B8FA396BEC}" destId="{A577D7B7-E9EF-41E4-8C3F-4BCC650B351D}" srcOrd="15" destOrd="0" presId="urn:microsoft.com/office/officeart/2009/3/layout/CircleRelationship"/>
    <dgm:cxn modelId="{88CCC716-BAB9-46F6-A6E9-1DD3D15548F1}" type="presParOf" srcId="{A577D7B7-E9EF-41E4-8C3F-4BCC650B351D}" destId="{89EF7CAF-4024-43DB-890F-5ADE6157B4D2}" srcOrd="0" destOrd="0" presId="urn:microsoft.com/office/officeart/2009/3/layout/CircleRelationship"/>
    <dgm:cxn modelId="{68B7F9FF-54A4-4362-BABD-B50A7405A968}" type="presParOf" srcId="{0027CA00-BE59-4E75-AD0D-B7B8FA396BEC}" destId="{786F328C-9C80-464F-8FE1-EE765725828B}" srcOrd="16" destOrd="0" presId="urn:microsoft.com/office/officeart/2009/3/layout/CircleRelationship"/>
    <dgm:cxn modelId="{5F3281F4-B708-4612-A5AF-B479DA704706}" type="presParOf" srcId="{0027CA00-BE59-4E75-AD0D-B7B8FA396BEC}" destId="{9D38BFB2-3B73-4933-A565-67E9411419E8}" srcOrd="17" destOrd="0" presId="urn:microsoft.com/office/officeart/2009/3/layout/CircleRelationship"/>
    <dgm:cxn modelId="{989C6233-F2BB-443F-97C0-31333F0000C3}" type="presParOf" srcId="{9D38BFB2-3B73-4933-A565-67E9411419E8}" destId="{DFAE4179-2ACF-4E8C-93BD-E731C754E06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554CD-8A97-4C51-A948-F1DFE83C1C32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66A0DDD-279B-4F53-90F5-633EB82DF312}">
      <dgm:prSet phldrT="[Text]"/>
      <dgm:spPr/>
      <dgm:t>
        <a:bodyPr/>
        <a:lstStyle/>
        <a:p>
          <a:r>
            <a:rPr lang="en-US" dirty="0"/>
            <a:t>Issues</a:t>
          </a:r>
        </a:p>
      </dgm:t>
    </dgm:pt>
    <dgm:pt modelId="{315C9710-ACEC-4528-9AC7-31B9407B191E}" type="parTrans" cxnId="{20976F1A-2234-416D-A361-DCDEF830A805}">
      <dgm:prSet/>
      <dgm:spPr/>
      <dgm:t>
        <a:bodyPr/>
        <a:lstStyle/>
        <a:p>
          <a:endParaRPr lang="en-US"/>
        </a:p>
      </dgm:t>
    </dgm:pt>
    <dgm:pt modelId="{529FA4BC-6933-434A-BF6D-6496D7B5FB79}" type="sibTrans" cxnId="{20976F1A-2234-416D-A361-DCDEF830A805}">
      <dgm:prSet/>
      <dgm:spPr/>
      <dgm:t>
        <a:bodyPr/>
        <a:lstStyle/>
        <a:p>
          <a:endParaRPr lang="en-US"/>
        </a:p>
      </dgm:t>
    </dgm:pt>
    <dgm:pt modelId="{CE74F29E-237B-46EF-85F8-869256D616CE}">
      <dgm:prSet phldrT="[Text]" custT="1"/>
      <dgm:spPr/>
      <dgm:t>
        <a:bodyPr/>
        <a:lstStyle/>
        <a:p>
          <a:r>
            <a:rPr lang="en-US" sz="1600"/>
            <a:t>Page file is become big restarting environment needed</a:t>
          </a:r>
          <a:endParaRPr lang="en-US" sz="1600" dirty="0"/>
        </a:p>
      </dgm:t>
    </dgm:pt>
    <dgm:pt modelId="{C909DC75-F69D-49D5-A89F-CFA28FCFD162}" type="parTrans" cxnId="{50B89FBD-09C7-44B4-A42E-589B39D2B931}">
      <dgm:prSet/>
      <dgm:spPr/>
      <dgm:t>
        <a:bodyPr/>
        <a:lstStyle/>
        <a:p>
          <a:endParaRPr lang="en-US"/>
        </a:p>
      </dgm:t>
    </dgm:pt>
    <dgm:pt modelId="{202ED6E1-F9DF-4B96-8F7D-F46418F3B127}" type="sibTrans" cxnId="{50B89FBD-09C7-44B4-A42E-589B39D2B931}">
      <dgm:prSet/>
      <dgm:spPr/>
      <dgm:t>
        <a:bodyPr/>
        <a:lstStyle/>
        <a:p>
          <a:endParaRPr lang="en-US"/>
        </a:p>
      </dgm:t>
    </dgm:pt>
    <dgm:pt modelId="{6B0D10EF-03CF-45FA-BC0F-884F04C7F5F7}">
      <dgm:prSet phldrT="[Text]"/>
      <dgm:spPr/>
      <dgm:t>
        <a:bodyPr/>
        <a:lstStyle/>
        <a:p>
          <a:r>
            <a:rPr lang="en-US" dirty="0"/>
            <a:t>Achievements</a:t>
          </a:r>
        </a:p>
      </dgm:t>
    </dgm:pt>
    <dgm:pt modelId="{9DB0202A-ABC3-42BE-90A3-CF401CACDB5D}" type="parTrans" cxnId="{99134CF8-8A75-47C9-8C59-E8A38412F309}">
      <dgm:prSet/>
      <dgm:spPr/>
      <dgm:t>
        <a:bodyPr/>
        <a:lstStyle/>
        <a:p>
          <a:endParaRPr lang="en-US"/>
        </a:p>
      </dgm:t>
    </dgm:pt>
    <dgm:pt modelId="{A4A3CF5C-9C7F-4505-8293-728E42FA16AE}" type="sibTrans" cxnId="{99134CF8-8A75-47C9-8C59-E8A38412F309}">
      <dgm:prSet/>
      <dgm:spPr/>
      <dgm:t>
        <a:bodyPr/>
        <a:lstStyle/>
        <a:p>
          <a:endParaRPr lang="en-US"/>
        </a:p>
      </dgm:t>
    </dgm:pt>
    <dgm:pt modelId="{FF82209A-0E75-4EAB-94E6-4E17E15A1118}">
      <dgm:prSet phldrT="[Text]" custT="1"/>
      <dgm:spPr/>
      <dgm:t>
        <a:bodyPr/>
        <a:lstStyle/>
        <a:p>
          <a:r>
            <a:rPr lang="en-US" sz="1800"/>
            <a:t>Basic modules</a:t>
          </a:r>
          <a:endParaRPr lang="en-US" sz="1800" dirty="0"/>
        </a:p>
      </dgm:t>
    </dgm:pt>
    <dgm:pt modelId="{52D97A7F-5CF0-499D-A697-C20885AC8B1E}" type="parTrans" cxnId="{31E53514-BBA9-43F8-ADB4-C038203300C3}">
      <dgm:prSet/>
      <dgm:spPr/>
      <dgm:t>
        <a:bodyPr/>
        <a:lstStyle/>
        <a:p>
          <a:endParaRPr lang="en-US"/>
        </a:p>
      </dgm:t>
    </dgm:pt>
    <dgm:pt modelId="{19AE5CA3-1284-4CA9-A915-EAC8E7915865}" type="sibTrans" cxnId="{31E53514-BBA9-43F8-ADB4-C038203300C3}">
      <dgm:prSet/>
      <dgm:spPr/>
      <dgm:t>
        <a:bodyPr/>
        <a:lstStyle/>
        <a:p>
          <a:endParaRPr lang="en-US"/>
        </a:p>
      </dgm:t>
    </dgm:pt>
    <dgm:pt modelId="{FB90B516-F707-4596-83C7-709BD4485232}">
      <dgm:prSet phldrT="[Text]" custT="1"/>
      <dgm:spPr/>
      <dgm:t>
        <a:bodyPr/>
        <a:lstStyle/>
        <a:p>
          <a:r>
            <a:rPr lang="en-US" sz="1800"/>
            <a:t>Easy to render</a:t>
          </a:r>
          <a:endParaRPr lang="en-US" sz="1800" dirty="0"/>
        </a:p>
      </dgm:t>
    </dgm:pt>
    <dgm:pt modelId="{E25148D0-511C-4C14-BB1A-624B39F59368}" type="parTrans" cxnId="{50CF1096-8689-44A9-A7A2-56356C49B163}">
      <dgm:prSet/>
      <dgm:spPr/>
      <dgm:t>
        <a:bodyPr/>
        <a:lstStyle/>
        <a:p>
          <a:endParaRPr lang="en-US"/>
        </a:p>
      </dgm:t>
    </dgm:pt>
    <dgm:pt modelId="{200578BF-1D41-4E31-A171-15DDF5EC990F}" type="sibTrans" cxnId="{50CF1096-8689-44A9-A7A2-56356C49B163}">
      <dgm:prSet/>
      <dgm:spPr/>
      <dgm:t>
        <a:bodyPr/>
        <a:lstStyle/>
        <a:p>
          <a:endParaRPr lang="en-US"/>
        </a:p>
      </dgm:t>
    </dgm:pt>
    <dgm:pt modelId="{2E801B0F-AFA9-496F-8771-D14997F83CB3}">
      <dgm:prSet phldrT="[Text]" custT="1"/>
      <dgm:spPr/>
      <dgm:t>
        <a:bodyPr/>
        <a:lstStyle/>
        <a:p>
          <a:r>
            <a:rPr lang="en-US" sz="1800"/>
            <a:t>Simple graphical environment</a:t>
          </a:r>
          <a:endParaRPr lang="en-US" sz="1800" dirty="0"/>
        </a:p>
      </dgm:t>
    </dgm:pt>
    <dgm:pt modelId="{307F6256-D30A-4542-8B62-276384CC8A7F}" type="parTrans" cxnId="{630332DE-9995-4E97-8E7A-76DED15E2066}">
      <dgm:prSet/>
      <dgm:spPr/>
      <dgm:t>
        <a:bodyPr/>
        <a:lstStyle/>
        <a:p>
          <a:endParaRPr lang="en-US"/>
        </a:p>
      </dgm:t>
    </dgm:pt>
    <dgm:pt modelId="{C48B456B-5F69-4491-9581-405A45454A31}" type="sibTrans" cxnId="{630332DE-9995-4E97-8E7A-76DED15E2066}">
      <dgm:prSet/>
      <dgm:spPr/>
      <dgm:t>
        <a:bodyPr/>
        <a:lstStyle/>
        <a:p>
          <a:endParaRPr lang="en-US"/>
        </a:p>
      </dgm:t>
    </dgm:pt>
    <dgm:pt modelId="{49CCB5EF-F968-4964-BDC9-8A2414A85E4F}">
      <dgm:prSet custT="1"/>
      <dgm:spPr/>
      <dgm:t>
        <a:bodyPr/>
        <a:lstStyle/>
        <a:p>
          <a:r>
            <a:rPr lang="en-US" sz="1800"/>
            <a:t>Plotter is not interactive</a:t>
          </a:r>
          <a:endParaRPr lang="en-US" sz="1800" dirty="0"/>
        </a:p>
      </dgm:t>
    </dgm:pt>
    <dgm:pt modelId="{72D56CF3-B2E4-4247-AFFD-2C7B160FB197}" type="parTrans" cxnId="{63A96FF2-A161-4DFC-9C8D-403F16AB4472}">
      <dgm:prSet/>
      <dgm:spPr/>
      <dgm:t>
        <a:bodyPr/>
        <a:lstStyle/>
        <a:p>
          <a:endParaRPr lang="en-US"/>
        </a:p>
      </dgm:t>
    </dgm:pt>
    <dgm:pt modelId="{F43D99A8-E9FE-44F8-B10B-7382E2FA0472}" type="sibTrans" cxnId="{63A96FF2-A161-4DFC-9C8D-403F16AB4472}">
      <dgm:prSet/>
      <dgm:spPr/>
      <dgm:t>
        <a:bodyPr/>
        <a:lstStyle/>
        <a:p>
          <a:endParaRPr lang="en-US"/>
        </a:p>
      </dgm:t>
    </dgm:pt>
    <dgm:pt modelId="{0F01E401-3960-43D2-978C-2145405770FE}" type="pres">
      <dgm:prSet presAssocID="{EA6554CD-8A97-4C51-A948-F1DFE83C1C3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019B885-62D5-4ABC-A6CF-B16B8FA9CC6E}" type="pres">
      <dgm:prSet presAssocID="{EA6554CD-8A97-4C51-A948-F1DFE83C1C32}" presName="dummyMaxCanvas" presStyleCnt="0"/>
      <dgm:spPr/>
    </dgm:pt>
    <dgm:pt modelId="{E5F13A14-4020-4A23-A26E-DEACFF0C221A}" type="pres">
      <dgm:prSet presAssocID="{EA6554CD-8A97-4C51-A948-F1DFE83C1C32}" presName="parentComposite" presStyleCnt="0"/>
      <dgm:spPr/>
    </dgm:pt>
    <dgm:pt modelId="{8CE3ED6B-9439-49D6-933B-C61C3E662B26}" type="pres">
      <dgm:prSet presAssocID="{EA6554CD-8A97-4C51-A948-F1DFE83C1C32}" presName="parent1" presStyleLbl="alignAccFollowNode1" presStyleIdx="0" presStyleCnt="4">
        <dgm:presLayoutVars>
          <dgm:chMax val="4"/>
        </dgm:presLayoutVars>
      </dgm:prSet>
      <dgm:spPr/>
    </dgm:pt>
    <dgm:pt modelId="{B331FB15-85A9-44EB-8E4D-72727577D4B7}" type="pres">
      <dgm:prSet presAssocID="{EA6554CD-8A97-4C51-A948-F1DFE83C1C32}" presName="parent2" presStyleLbl="alignAccFollowNode1" presStyleIdx="1" presStyleCnt="4">
        <dgm:presLayoutVars>
          <dgm:chMax val="4"/>
        </dgm:presLayoutVars>
      </dgm:prSet>
      <dgm:spPr/>
    </dgm:pt>
    <dgm:pt modelId="{49F7504A-F226-40ED-B8E2-4B7F3AD511E3}" type="pres">
      <dgm:prSet presAssocID="{EA6554CD-8A97-4C51-A948-F1DFE83C1C32}" presName="childrenComposite" presStyleCnt="0"/>
      <dgm:spPr/>
    </dgm:pt>
    <dgm:pt modelId="{4ECD5B8E-6EAF-4EBE-B432-77BC0B6F9095}" type="pres">
      <dgm:prSet presAssocID="{EA6554CD-8A97-4C51-A948-F1DFE83C1C32}" presName="dummyMaxCanvas_ChildArea" presStyleCnt="0"/>
      <dgm:spPr/>
    </dgm:pt>
    <dgm:pt modelId="{EC10CE59-D204-4BEB-9039-485F387F5915}" type="pres">
      <dgm:prSet presAssocID="{EA6554CD-8A97-4C51-A948-F1DFE83C1C32}" presName="fulcrum" presStyleLbl="alignAccFollowNode1" presStyleIdx="2" presStyleCnt="4"/>
      <dgm:spPr/>
    </dgm:pt>
    <dgm:pt modelId="{6D795F7B-5A84-4484-8D63-35EE0406BC4F}" type="pres">
      <dgm:prSet presAssocID="{EA6554CD-8A97-4C51-A948-F1DFE83C1C32}" presName="balance_23" presStyleLbl="alignAccFollowNode1" presStyleIdx="3" presStyleCnt="4">
        <dgm:presLayoutVars>
          <dgm:bulletEnabled val="1"/>
        </dgm:presLayoutVars>
      </dgm:prSet>
      <dgm:spPr/>
    </dgm:pt>
    <dgm:pt modelId="{8F2132BC-54DE-4D94-B9E2-3AE0AF2D059C}" type="pres">
      <dgm:prSet presAssocID="{EA6554CD-8A97-4C51-A948-F1DFE83C1C32}" presName="right_23_1" presStyleLbl="node1" presStyleIdx="0" presStyleCnt="5">
        <dgm:presLayoutVars>
          <dgm:bulletEnabled val="1"/>
        </dgm:presLayoutVars>
      </dgm:prSet>
      <dgm:spPr/>
    </dgm:pt>
    <dgm:pt modelId="{8DFFDAC6-ADAF-459F-9998-B6630B5BC6CB}" type="pres">
      <dgm:prSet presAssocID="{EA6554CD-8A97-4C51-A948-F1DFE83C1C32}" presName="right_23_2" presStyleLbl="node1" presStyleIdx="1" presStyleCnt="5">
        <dgm:presLayoutVars>
          <dgm:bulletEnabled val="1"/>
        </dgm:presLayoutVars>
      </dgm:prSet>
      <dgm:spPr/>
    </dgm:pt>
    <dgm:pt modelId="{22CCC5A8-9568-4426-846D-AC60C6888EE6}" type="pres">
      <dgm:prSet presAssocID="{EA6554CD-8A97-4C51-A948-F1DFE83C1C32}" presName="right_23_3" presStyleLbl="node1" presStyleIdx="2" presStyleCnt="5">
        <dgm:presLayoutVars>
          <dgm:bulletEnabled val="1"/>
        </dgm:presLayoutVars>
      </dgm:prSet>
      <dgm:spPr/>
    </dgm:pt>
    <dgm:pt modelId="{9941B431-D95B-44BE-9D77-0EFE1389EBCC}" type="pres">
      <dgm:prSet presAssocID="{EA6554CD-8A97-4C51-A948-F1DFE83C1C32}" presName="left_23_1" presStyleLbl="node1" presStyleIdx="3" presStyleCnt="5">
        <dgm:presLayoutVars>
          <dgm:bulletEnabled val="1"/>
        </dgm:presLayoutVars>
      </dgm:prSet>
      <dgm:spPr/>
    </dgm:pt>
    <dgm:pt modelId="{FF0C8D9C-E855-40A6-BF64-4602F184D420}" type="pres">
      <dgm:prSet presAssocID="{EA6554CD-8A97-4C51-A948-F1DFE83C1C32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C2FE6A0C-1F5F-4F1B-A59F-7480AF23B9A4}" type="presOf" srcId="{FB90B516-F707-4596-83C7-709BD4485232}" destId="{8DFFDAC6-ADAF-459F-9998-B6630B5BC6CB}" srcOrd="0" destOrd="0" presId="urn:microsoft.com/office/officeart/2005/8/layout/balance1"/>
    <dgm:cxn modelId="{31E53514-BBA9-43F8-ADB4-C038203300C3}" srcId="{6B0D10EF-03CF-45FA-BC0F-884F04C7F5F7}" destId="{FF82209A-0E75-4EAB-94E6-4E17E15A1118}" srcOrd="0" destOrd="0" parTransId="{52D97A7F-5CF0-499D-A697-C20885AC8B1E}" sibTransId="{19AE5CA3-1284-4CA9-A915-EAC8E7915865}"/>
    <dgm:cxn modelId="{F552D614-C3BD-4730-A40B-55E1405694C9}" type="presOf" srcId="{CE74F29E-237B-46EF-85F8-869256D616CE}" destId="{9941B431-D95B-44BE-9D77-0EFE1389EBCC}" srcOrd="0" destOrd="0" presId="urn:microsoft.com/office/officeart/2005/8/layout/balance1"/>
    <dgm:cxn modelId="{20976F1A-2234-416D-A361-DCDEF830A805}" srcId="{EA6554CD-8A97-4C51-A948-F1DFE83C1C32}" destId="{266A0DDD-279B-4F53-90F5-633EB82DF312}" srcOrd="0" destOrd="0" parTransId="{315C9710-ACEC-4528-9AC7-31B9407B191E}" sibTransId="{529FA4BC-6933-434A-BF6D-6496D7B5FB79}"/>
    <dgm:cxn modelId="{9310FC2D-D410-4D3F-8C85-C1DFCE5ECF5D}" type="presOf" srcId="{49CCB5EF-F968-4964-BDC9-8A2414A85E4F}" destId="{FF0C8D9C-E855-40A6-BF64-4602F184D420}" srcOrd="0" destOrd="0" presId="urn:microsoft.com/office/officeart/2005/8/layout/balance1"/>
    <dgm:cxn modelId="{23650E77-8709-4529-BE61-461B344FE5EA}" type="presOf" srcId="{EA6554CD-8A97-4C51-A948-F1DFE83C1C32}" destId="{0F01E401-3960-43D2-978C-2145405770FE}" srcOrd="0" destOrd="0" presId="urn:microsoft.com/office/officeart/2005/8/layout/balance1"/>
    <dgm:cxn modelId="{6771188C-8FCE-4A88-84CE-C539D5E97CDE}" type="presOf" srcId="{FF82209A-0E75-4EAB-94E6-4E17E15A1118}" destId="{8F2132BC-54DE-4D94-B9E2-3AE0AF2D059C}" srcOrd="0" destOrd="0" presId="urn:microsoft.com/office/officeart/2005/8/layout/balance1"/>
    <dgm:cxn modelId="{CEE9CF93-373A-414B-A45B-D833CB71EB80}" type="presOf" srcId="{6B0D10EF-03CF-45FA-BC0F-884F04C7F5F7}" destId="{B331FB15-85A9-44EB-8E4D-72727577D4B7}" srcOrd="0" destOrd="0" presId="urn:microsoft.com/office/officeart/2005/8/layout/balance1"/>
    <dgm:cxn modelId="{50CF1096-8689-44A9-A7A2-56356C49B163}" srcId="{6B0D10EF-03CF-45FA-BC0F-884F04C7F5F7}" destId="{FB90B516-F707-4596-83C7-709BD4485232}" srcOrd="1" destOrd="0" parTransId="{E25148D0-511C-4C14-BB1A-624B39F59368}" sibTransId="{200578BF-1D41-4E31-A171-15DDF5EC990F}"/>
    <dgm:cxn modelId="{50B89FBD-09C7-44B4-A42E-589B39D2B931}" srcId="{266A0DDD-279B-4F53-90F5-633EB82DF312}" destId="{CE74F29E-237B-46EF-85F8-869256D616CE}" srcOrd="0" destOrd="0" parTransId="{C909DC75-F69D-49D5-A89F-CFA28FCFD162}" sibTransId="{202ED6E1-F9DF-4B96-8F7D-F46418F3B127}"/>
    <dgm:cxn modelId="{630332DE-9995-4E97-8E7A-76DED15E2066}" srcId="{6B0D10EF-03CF-45FA-BC0F-884F04C7F5F7}" destId="{2E801B0F-AFA9-496F-8771-D14997F83CB3}" srcOrd="2" destOrd="0" parTransId="{307F6256-D30A-4542-8B62-276384CC8A7F}" sibTransId="{C48B456B-5F69-4491-9581-405A45454A31}"/>
    <dgm:cxn modelId="{6B8B75E6-6DDE-4423-95A3-75D0DEBDD232}" type="presOf" srcId="{266A0DDD-279B-4F53-90F5-633EB82DF312}" destId="{8CE3ED6B-9439-49D6-933B-C61C3E662B26}" srcOrd="0" destOrd="0" presId="urn:microsoft.com/office/officeart/2005/8/layout/balance1"/>
    <dgm:cxn modelId="{EBA33EED-5BF8-499B-9410-1AAAA183A387}" type="presOf" srcId="{2E801B0F-AFA9-496F-8771-D14997F83CB3}" destId="{22CCC5A8-9568-4426-846D-AC60C6888EE6}" srcOrd="0" destOrd="0" presId="urn:microsoft.com/office/officeart/2005/8/layout/balance1"/>
    <dgm:cxn modelId="{63A96FF2-A161-4DFC-9C8D-403F16AB4472}" srcId="{266A0DDD-279B-4F53-90F5-633EB82DF312}" destId="{49CCB5EF-F968-4964-BDC9-8A2414A85E4F}" srcOrd="1" destOrd="0" parTransId="{72D56CF3-B2E4-4247-AFFD-2C7B160FB197}" sibTransId="{F43D99A8-E9FE-44F8-B10B-7382E2FA0472}"/>
    <dgm:cxn modelId="{99134CF8-8A75-47C9-8C59-E8A38412F309}" srcId="{EA6554CD-8A97-4C51-A948-F1DFE83C1C32}" destId="{6B0D10EF-03CF-45FA-BC0F-884F04C7F5F7}" srcOrd="1" destOrd="0" parTransId="{9DB0202A-ABC3-42BE-90A3-CF401CACDB5D}" sibTransId="{A4A3CF5C-9C7F-4505-8293-728E42FA16AE}"/>
    <dgm:cxn modelId="{82D86C51-C991-4B4A-A178-7971C6B9144C}" type="presParOf" srcId="{0F01E401-3960-43D2-978C-2145405770FE}" destId="{1019B885-62D5-4ABC-A6CF-B16B8FA9CC6E}" srcOrd="0" destOrd="0" presId="urn:microsoft.com/office/officeart/2005/8/layout/balance1"/>
    <dgm:cxn modelId="{33B98DCB-7A50-4DBF-924E-B56640085C12}" type="presParOf" srcId="{0F01E401-3960-43D2-978C-2145405770FE}" destId="{E5F13A14-4020-4A23-A26E-DEACFF0C221A}" srcOrd="1" destOrd="0" presId="urn:microsoft.com/office/officeart/2005/8/layout/balance1"/>
    <dgm:cxn modelId="{CF34828E-600A-4138-B001-678BA99EFFD5}" type="presParOf" srcId="{E5F13A14-4020-4A23-A26E-DEACFF0C221A}" destId="{8CE3ED6B-9439-49D6-933B-C61C3E662B26}" srcOrd="0" destOrd="0" presId="urn:microsoft.com/office/officeart/2005/8/layout/balance1"/>
    <dgm:cxn modelId="{B144903A-5961-4953-BBDC-57DB10A68E18}" type="presParOf" srcId="{E5F13A14-4020-4A23-A26E-DEACFF0C221A}" destId="{B331FB15-85A9-44EB-8E4D-72727577D4B7}" srcOrd="1" destOrd="0" presId="urn:microsoft.com/office/officeart/2005/8/layout/balance1"/>
    <dgm:cxn modelId="{48441EA6-B27A-4796-BAC6-60E9E31AFFFD}" type="presParOf" srcId="{0F01E401-3960-43D2-978C-2145405770FE}" destId="{49F7504A-F226-40ED-B8E2-4B7F3AD511E3}" srcOrd="2" destOrd="0" presId="urn:microsoft.com/office/officeart/2005/8/layout/balance1"/>
    <dgm:cxn modelId="{628F9B9F-B523-4156-8B00-AE2E6DD737BA}" type="presParOf" srcId="{49F7504A-F226-40ED-B8E2-4B7F3AD511E3}" destId="{4ECD5B8E-6EAF-4EBE-B432-77BC0B6F9095}" srcOrd="0" destOrd="0" presId="urn:microsoft.com/office/officeart/2005/8/layout/balance1"/>
    <dgm:cxn modelId="{D2E764B9-6287-40F9-8B9C-A158F856F3DD}" type="presParOf" srcId="{49F7504A-F226-40ED-B8E2-4B7F3AD511E3}" destId="{EC10CE59-D204-4BEB-9039-485F387F5915}" srcOrd="1" destOrd="0" presId="urn:microsoft.com/office/officeart/2005/8/layout/balance1"/>
    <dgm:cxn modelId="{93B34B69-4A8C-4965-866E-D5AEDE96764B}" type="presParOf" srcId="{49F7504A-F226-40ED-B8E2-4B7F3AD511E3}" destId="{6D795F7B-5A84-4484-8D63-35EE0406BC4F}" srcOrd="2" destOrd="0" presId="urn:microsoft.com/office/officeart/2005/8/layout/balance1"/>
    <dgm:cxn modelId="{B91B179A-A351-44CA-B872-51C638BD77DB}" type="presParOf" srcId="{49F7504A-F226-40ED-B8E2-4B7F3AD511E3}" destId="{8F2132BC-54DE-4D94-B9E2-3AE0AF2D059C}" srcOrd="3" destOrd="0" presId="urn:microsoft.com/office/officeart/2005/8/layout/balance1"/>
    <dgm:cxn modelId="{4B85DEF8-6027-4642-8B87-5A9D895A7E85}" type="presParOf" srcId="{49F7504A-F226-40ED-B8E2-4B7F3AD511E3}" destId="{8DFFDAC6-ADAF-459F-9998-B6630B5BC6CB}" srcOrd="4" destOrd="0" presId="urn:microsoft.com/office/officeart/2005/8/layout/balance1"/>
    <dgm:cxn modelId="{C4313A9E-C2D7-4A6B-904C-5113FE0A97B2}" type="presParOf" srcId="{49F7504A-F226-40ED-B8E2-4B7F3AD511E3}" destId="{22CCC5A8-9568-4426-846D-AC60C6888EE6}" srcOrd="5" destOrd="0" presId="urn:microsoft.com/office/officeart/2005/8/layout/balance1"/>
    <dgm:cxn modelId="{CB935BD1-3E18-4F48-8C5E-B6DFFC9B3B32}" type="presParOf" srcId="{49F7504A-F226-40ED-B8E2-4B7F3AD511E3}" destId="{9941B431-D95B-44BE-9D77-0EFE1389EBCC}" srcOrd="6" destOrd="0" presId="urn:microsoft.com/office/officeart/2005/8/layout/balance1"/>
    <dgm:cxn modelId="{02AE9537-D3FB-4473-BE9B-A501E9935011}" type="presParOf" srcId="{49F7504A-F226-40ED-B8E2-4B7F3AD511E3}" destId="{FF0C8D9C-E855-40A6-BF64-4602F184D420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2954F9-34C3-4A83-90E3-31B5393ACB3B}" type="doc">
      <dgm:prSet loTypeId="urn:microsoft.com/office/officeart/2005/8/layout/arrow2" loCatId="process" qsTypeId="urn:microsoft.com/office/officeart/2005/8/quickstyle/simple1" qsCatId="simple" csTypeId="urn:microsoft.com/office/officeart/2005/8/colors/accent1_4" csCatId="accent1" phldr="1"/>
      <dgm:spPr/>
    </dgm:pt>
    <dgm:pt modelId="{DC11F8F4-0671-488D-BD0B-E3E37C655573}">
      <dgm:prSet phldrT="[Text]"/>
      <dgm:spPr/>
      <dgm:t>
        <a:bodyPr/>
        <a:lstStyle/>
        <a:p>
          <a:r>
            <a:rPr lang="en-US"/>
            <a:t>Making Git Public</a:t>
          </a:r>
          <a:endParaRPr lang="en-US" dirty="0"/>
        </a:p>
      </dgm:t>
    </dgm:pt>
    <dgm:pt modelId="{0AC20D5D-2828-40EC-9BF8-4043C421AE7E}" type="parTrans" cxnId="{629BA09C-3108-4506-92DD-CDDE500C7B8C}">
      <dgm:prSet/>
      <dgm:spPr/>
      <dgm:t>
        <a:bodyPr/>
        <a:lstStyle/>
        <a:p>
          <a:endParaRPr lang="en-US"/>
        </a:p>
      </dgm:t>
    </dgm:pt>
    <dgm:pt modelId="{C4557E50-ABF4-4EEE-8B3C-38A7F683F93F}" type="sibTrans" cxnId="{629BA09C-3108-4506-92DD-CDDE500C7B8C}">
      <dgm:prSet/>
      <dgm:spPr/>
      <dgm:t>
        <a:bodyPr/>
        <a:lstStyle/>
        <a:p>
          <a:endParaRPr lang="en-US"/>
        </a:p>
      </dgm:t>
    </dgm:pt>
    <dgm:pt modelId="{10740728-A178-4F1B-BC26-68A35014BAEE}">
      <dgm:prSet/>
      <dgm:spPr/>
      <dgm:t>
        <a:bodyPr/>
        <a:lstStyle/>
        <a:p>
          <a:r>
            <a:rPr lang="en-US"/>
            <a:t>Adding more formats</a:t>
          </a:r>
          <a:endParaRPr lang="en-US" dirty="0"/>
        </a:p>
      </dgm:t>
    </dgm:pt>
    <dgm:pt modelId="{EFCC6B6B-7DDE-420D-8765-BD9E91188E6F}" type="parTrans" cxnId="{65157824-EFC0-49B7-B9B7-459A90F9D12C}">
      <dgm:prSet/>
      <dgm:spPr/>
      <dgm:t>
        <a:bodyPr/>
        <a:lstStyle/>
        <a:p>
          <a:endParaRPr lang="en-US"/>
        </a:p>
      </dgm:t>
    </dgm:pt>
    <dgm:pt modelId="{F3B71A1E-19B8-4531-83F0-64ECA5D4E926}" type="sibTrans" cxnId="{65157824-EFC0-49B7-B9B7-459A90F9D12C}">
      <dgm:prSet/>
      <dgm:spPr/>
      <dgm:t>
        <a:bodyPr/>
        <a:lstStyle/>
        <a:p>
          <a:endParaRPr lang="en-US"/>
        </a:p>
      </dgm:t>
    </dgm:pt>
    <dgm:pt modelId="{0EA9525C-2235-4488-93C6-8DF3FD1352E2}">
      <dgm:prSet/>
      <dgm:spPr/>
      <dgm:t>
        <a:bodyPr/>
        <a:lstStyle/>
        <a:p>
          <a:r>
            <a:rPr lang="en-US"/>
            <a:t>Using an interactive plotter</a:t>
          </a:r>
          <a:endParaRPr lang="en-US" dirty="0"/>
        </a:p>
      </dgm:t>
    </dgm:pt>
    <dgm:pt modelId="{DC56F0D7-FF09-4FF3-925D-42EBBBDE2B2D}" type="parTrans" cxnId="{9427E62B-F808-4B27-B907-F66A76EF253E}">
      <dgm:prSet/>
      <dgm:spPr/>
      <dgm:t>
        <a:bodyPr/>
        <a:lstStyle/>
        <a:p>
          <a:endParaRPr lang="en-US"/>
        </a:p>
      </dgm:t>
    </dgm:pt>
    <dgm:pt modelId="{01F9FC43-AAED-4D6D-B625-11639A851171}" type="sibTrans" cxnId="{9427E62B-F808-4B27-B907-F66A76EF253E}">
      <dgm:prSet/>
      <dgm:spPr/>
      <dgm:t>
        <a:bodyPr/>
        <a:lstStyle/>
        <a:p>
          <a:endParaRPr lang="en-US"/>
        </a:p>
      </dgm:t>
    </dgm:pt>
    <dgm:pt modelId="{F65B9DC9-7E10-45BD-99B1-FABF07894A2D}">
      <dgm:prSet/>
      <dgm:spPr/>
      <dgm:t>
        <a:bodyPr/>
        <a:lstStyle/>
        <a:p>
          <a:r>
            <a:rPr lang="en-US"/>
            <a:t>Mesh toolbar</a:t>
          </a:r>
          <a:endParaRPr lang="en-US" dirty="0"/>
        </a:p>
      </dgm:t>
    </dgm:pt>
    <dgm:pt modelId="{989B20BA-6E77-4C64-8E97-9B8DA2CC6D16}" type="parTrans" cxnId="{27596A9D-E229-4059-ACCB-8B5BFEA8F419}">
      <dgm:prSet/>
      <dgm:spPr/>
      <dgm:t>
        <a:bodyPr/>
        <a:lstStyle/>
        <a:p>
          <a:endParaRPr lang="en-US"/>
        </a:p>
      </dgm:t>
    </dgm:pt>
    <dgm:pt modelId="{572E2B03-00E0-444B-813A-07A1115FF05B}" type="sibTrans" cxnId="{27596A9D-E229-4059-ACCB-8B5BFEA8F419}">
      <dgm:prSet/>
      <dgm:spPr/>
      <dgm:t>
        <a:bodyPr/>
        <a:lstStyle/>
        <a:p>
          <a:endParaRPr lang="en-US"/>
        </a:p>
      </dgm:t>
    </dgm:pt>
    <dgm:pt modelId="{589AE444-55DF-4105-A20F-2D24C74A3E84}">
      <dgm:prSet/>
      <dgm:spPr/>
      <dgm:t>
        <a:bodyPr/>
        <a:lstStyle/>
        <a:p>
          <a:r>
            <a:rPr lang="en-US"/>
            <a:t>Path toolbar</a:t>
          </a:r>
          <a:endParaRPr lang="en-US" dirty="0"/>
        </a:p>
      </dgm:t>
    </dgm:pt>
    <dgm:pt modelId="{E794244A-D540-44F7-8C42-9C1354CC9E3A}" type="parTrans" cxnId="{63966719-A8F0-43C3-9091-9B00F0FF2DD9}">
      <dgm:prSet/>
      <dgm:spPr/>
      <dgm:t>
        <a:bodyPr/>
        <a:lstStyle/>
        <a:p>
          <a:endParaRPr lang="en-US"/>
        </a:p>
      </dgm:t>
    </dgm:pt>
    <dgm:pt modelId="{8D313C3C-879A-4FE4-B0B4-AE87CDF85F12}" type="sibTrans" cxnId="{63966719-A8F0-43C3-9091-9B00F0FF2DD9}">
      <dgm:prSet/>
      <dgm:spPr/>
      <dgm:t>
        <a:bodyPr/>
        <a:lstStyle/>
        <a:p>
          <a:endParaRPr lang="en-US"/>
        </a:p>
      </dgm:t>
    </dgm:pt>
    <dgm:pt modelId="{86D69AD5-558E-4262-BA76-18E6C629C1E6}" type="pres">
      <dgm:prSet presAssocID="{CF2954F9-34C3-4A83-90E3-31B5393ACB3B}" presName="arrowDiagram" presStyleCnt="0">
        <dgm:presLayoutVars>
          <dgm:chMax val="5"/>
          <dgm:dir/>
          <dgm:resizeHandles val="exact"/>
        </dgm:presLayoutVars>
      </dgm:prSet>
      <dgm:spPr/>
    </dgm:pt>
    <dgm:pt modelId="{FA687250-3933-46E9-BF2F-D24BFA44D279}" type="pres">
      <dgm:prSet presAssocID="{CF2954F9-34C3-4A83-90E3-31B5393ACB3B}" presName="arrow" presStyleLbl="bgShp" presStyleIdx="0" presStyleCnt="1"/>
      <dgm:spPr/>
    </dgm:pt>
    <dgm:pt modelId="{A788F9D4-B5A1-4E90-B190-5E9D682C8FA8}" type="pres">
      <dgm:prSet presAssocID="{CF2954F9-34C3-4A83-90E3-31B5393ACB3B}" presName="arrowDiagram5" presStyleCnt="0"/>
      <dgm:spPr/>
    </dgm:pt>
    <dgm:pt modelId="{4B4DB445-BC2C-434D-907D-167DB5A9383D}" type="pres">
      <dgm:prSet presAssocID="{DC11F8F4-0671-488D-BD0B-E3E37C655573}" presName="bullet5a" presStyleLbl="node1" presStyleIdx="0" presStyleCnt="5"/>
      <dgm:spPr/>
    </dgm:pt>
    <dgm:pt modelId="{65A402FB-5303-44D2-9CCE-EF8EB5749152}" type="pres">
      <dgm:prSet presAssocID="{DC11F8F4-0671-488D-BD0B-E3E37C655573}" presName="textBox5a" presStyleLbl="revTx" presStyleIdx="0" presStyleCnt="5">
        <dgm:presLayoutVars>
          <dgm:bulletEnabled val="1"/>
        </dgm:presLayoutVars>
      </dgm:prSet>
      <dgm:spPr/>
    </dgm:pt>
    <dgm:pt modelId="{5DE656C7-CE8D-4A45-A8C8-4AB7FE11466F}" type="pres">
      <dgm:prSet presAssocID="{10740728-A178-4F1B-BC26-68A35014BAEE}" presName="bullet5b" presStyleLbl="node1" presStyleIdx="1" presStyleCnt="5"/>
      <dgm:spPr/>
    </dgm:pt>
    <dgm:pt modelId="{11A7AB10-3CCA-4534-87B6-2A924DEE8169}" type="pres">
      <dgm:prSet presAssocID="{10740728-A178-4F1B-BC26-68A35014BAEE}" presName="textBox5b" presStyleLbl="revTx" presStyleIdx="1" presStyleCnt="5">
        <dgm:presLayoutVars>
          <dgm:bulletEnabled val="1"/>
        </dgm:presLayoutVars>
      </dgm:prSet>
      <dgm:spPr/>
    </dgm:pt>
    <dgm:pt modelId="{18882D98-A059-4FE7-9A73-8B14E78341D1}" type="pres">
      <dgm:prSet presAssocID="{0EA9525C-2235-4488-93C6-8DF3FD1352E2}" presName="bullet5c" presStyleLbl="node1" presStyleIdx="2" presStyleCnt="5"/>
      <dgm:spPr/>
    </dgm:pt>
    <dgm:pt modelId="{CF885701-F280-41A7-8450-3CCAE4B0DC27}" type="pres">
      <dgm:prSet presAssocID="{0EA9525C-2235-4488-93C6-8DF3FD1352E2}" presName="textBox5c" presStyleLbl="revTx" presStyleIdx="2" presStyleCnt="5">
        <dgm:presLayoutVars>
          <dgm:bulletEnabled val="1"/>
        </dgm:presLayoutVars>
      </dgm:prSet>
      <dgm:spPr/>
    </dgm:pt>
    <dgm:pt modelId="{263FB637-3C2F-4953-9FFC-64C00FE78B94}" type="pres">
      <dgm:prSet presAssocID="{F65B9DC9-7E10-45BD-99B1-FABF07894A2D}" presName="bullet5d" presStyleLbl="node1" presStyleIdx="3" presStyleCnt="5"/>
      <dgm:spPr/>
    </dgm:pt>
    <dgm:pt modelId="{E9398349-50ED-4037-AF7C-E8B74DC5726F}" type="pres">
      <dgm:prSet presAssocID="{F65B9DC9-7E10-45BD-99B1-FABF07894A2D}" presName="textBox5d" presStyleLbl="revTx" presStyleIdx="3" presStyleCnt="5">
        <dgm:presLayoutVars>
          <dgm:bulletEnabled val="1"/>
        </dgm:presLayoutVars>
      </dgm:prSet>
      <dgm:spPr/>
    </dgm:pt>
    <dgm:pt modelId="{52AABBEA-A1F1-4232-966B-6EEC5CBB97E7}" type="pres">
      <dgm:prSet presAssocID="{589AE444-55DF-4105-A20F-2D24C74A3E84}" presName="bullet5e" presStyleLbl="node1" presStyleIdx="4" presStyleCnt="5"/>
      <dgm:spPr/>
    </dgm:pt>
    <dgm:pt modelId="{E50712EC-4881-4BC5-9EF0-1261EA818BAE}" type="pres">
      <dgm:prSet presAssocID="{589AE444-55DF-4105-A20F-2D24C74A3E84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63966719-A8F0-43C3-9091-9B00F0FF2DD9}" srcId="{CF2954F9-34C3-4A83-90E3-31B5393ACB3B}" destId="{589AE444-55DF-4105-A20F-2D24C74A3E84}" srcOrd="4" destOrd="0" parTransId="{E794244A-D540-44F7-8C42-9C1354CC9E3A}" sibTransId="{8D313C3C-879A-4FE4-B0B4-AE87CDF85F12}"/>
    <dgm:cxn modelId="{5A1E281F-A46C-4E7B-91FF-A05F5B1FB456}" type="presOf" srcId="{0EA9525C-2235-4488-93C6-8DF3FD1352E2}" destId="{CF885701-F280-41A7-8450-3CCAE4B0DC27}" srcOrd="0" destOrd="0" presId="urn:microsoft.com/office/officeart/2005/8/layout/arrow2"/>
    <dgm:cxn modelId="{65157824-EFC0-49B7-B9B7-459A90F9D12C}" srcId="{CF2954F9-34C3-4A83-90E3-31B5393ACB3B}" destId="{10740728-A178-4F1B-BC26-68A35014BAEE}" srcOrd="1" destOrd="0" parTransId="{EFCC6B6B-7DDE-420D-8765-BD9E91188E6F}" sibTransId="{F3B71A1E-19B8-4531-83F0-64ECA5D4E926}"/>
    <dgm:cxn modelId="{9427E62B-F808-4B27-B907-F66A76EF253E}" srcId="{CF2954F9-34C3-4A83-90E3-31B5393ACB3B}" destId="{0EA9525C-2235-4488-93C6-8DF3FD1352E2}" srcOrd="2" destOrd="0" parTransId="{DC56F0D7-FF09-4FF3-925D-42EBBBDE2B2D}" sibTransId="{01F9FC43-AAED-4D6D-B625-11639A851171}"/>
    <dgm:cxn modelId="{C5FFFD70-90AF-4906-A951-75DFED27D668}" type="presOf" srcId="{CF2954F9-34C3-4A83-90E3-31B5393ACB3B}" destId="{86D69AD5-558E-4262-BA76-18E6C629C1E6}" srcOrd="0" destOrd="0" presId="urn:microsoft.com/office/officeart/2005/8/layout/arrow2"/>
    <dgm:cxn modelId="{C3920A72-4B48-4F7C-9D39-B8BC1105CA95}" type="presOf" srcId="{10740728-A178-4F1B-BC26-68A35014BAEE}" destId="{11A7AB10-3CCA-4534-87B6-2A924DEE8169}" srcOrd="0" destOrd="0" presId="urn:microsoft.com/office/officeart/2005/8/layout/arrow2"/>
    <dgm:cxn modelId="{629BA09C-3108-4506-92DD-CDDE500C7B8C}" srcId="{CF2954F9-34C3-4A83-90E3-31B5393ACB3B}" destId="{DC11F8F4-0671-488D-BD0B-E3E37C655573}" srcOrd="0" destOrd="0" parTransId="{0AC20D5D-2828-40EC-9BF8-4043C421AE7E}" sibTransId="{C4557E50-ABF4-4EEE-8B3C-38A7F683F93F}"/>
    <dgm:cxn modelId="{27596A9D-E229-4059-ACCB-8B5BFEA8F419}" srcId="{CF2954F9-34C3-4A83-90E3-31B5393ACB3B}" destId="{F65B9DC9-7E10-45BD-99B1-FABF07894A2D}" srcOrd="3" destOrd="0" parTransId="{989B20BA-6E77-4C64-8E97-9B8DA2CC6D16}" sibTransId="{572E2B03-00E0-444B-813A-07A1115FF05B}"/>
    <dgm:cxn modelId="{9E7654A2-1F13-4D06-ABBD-F58C19BFAF4F}" type="presOf" srcId="{F65B9DC9-7E10-45BD-99B1-FABF07894A2D}" destId="{E9398349-50ED-4037-AF7C-E8B74DC5726F}" srcOrd="0" destOrd="0" presId="urn:microsoft.com/office/officeart/2005/8/layout/arrow2"/>
    <dgm:cxn modelId="{3D49D6C5-3ECB-47AE-A00A-E1757E015358}" type="presOf" srcId="{DC11F8F4-0671-488D-BD0B-E3E37C655573}" destId="{65A402FB-5303-44D2-9CCE-EF8EB5749152}" srcOrd="0" destOrd="0" presId="urn:microsoft.com/office/officeart/2005/8/layout/arrow2"/>
    <dgm:cxn modelId="{6EBBF7F1-01B8-4C7E-9C31-525395AF098D}" type="presOf" srcId="{589AE444-55DF-4105-A20F-2D24C74A3E84}" destId="{E50712EC-4881-4BC5-9EF0-1261EA818BAE}" srcOrd="0" destOrd="0" presId="urn:microsoft.com/office/officeart/2005/8/layout/arrow2"/>
    <dgm:cxn modelId="{3534CF5C-A41B-4630-8E7C-39B847A113E3}" type="presParOf" srcId="{86D69AD5-558E-4262-BA76-18E6C629C1E6}" destId="{FA687250-3933-46E9-BF2F-D24BFA44D279}" srcOrd="0" destOrd="0" presId="urn:microsoft.com/office/officeart/2005/8/layout/arrow2"/>
    <dgm:cxn modelId="{9719B096-94AD-436A-95E2-6A7BB218F08E}" type="presParOf" srcId="{86D69AD5-558E-4262-BA76-18E6C629C1E6}" destId="{A788F9D4-B5A1-4E90-B190-5E9D682C8FA8}" srcOrd="1" destOrd="0" presId="urn:microsoft.com/office/officeart/2005/8/layout/arrow2"/>
    <dgm:cxn modelId="{CA4E4342-B226-4247-9EBF-3CE3BFDF39F6}" type="presParOf" srcId="{A788F9D4-B5A1-4E90-B190-5E9D682C8FA8}" destId="{4B4DB445-BC2C-434D-907D-167DB5A9383D}" srcOrd="0" destOrd="0" presId="urn:microsoft.com/office/officeart/2005/8/layout/arrow2"/>
    <dgm:cxn modelId="{020C734F-47AF-4B00-8DAF-3728FC232819}" type="presParOf" srcId="{A788F9D4-B5A1-4E90-B190-5E9D682C8FA8}" destId="{65A402FB-5303-44D2-9CCE-EF8EB5749152}" srcOrd="1" destOrd="0" presId="urn:microsoft.com/office/officeart/2005/8/layout/arrow2"/>
    <dgm:cxn modelId="{8BCC0776-1065-4FAA-9E92-422C9CE7EAC6}" type="presParOf" srcId="{A788F9D4-B5A1-4E90-B190-5E9D682C8FA8}" destId="{5DE656C7-CE8D-4A45-A8C8-4AB7FE11466F}" srcOrd="2" destOrd="0" presId="urn:microsoft.com/office/officeart/2005/8/layout/arrow2"/>
    <dgm:cxn modelId="{26EC7F9C-1886-4742-8791-4D2B6798D25A}" type="presParOf" srcId="{A788F9D4-B5A1-4E90-B190-5E9D682C8FA8}" destId="{11A7AB10-3CCA-4534-87B6-2A924DEE8169}" srcOrd="3" destOrd="0" presId="urn:microsoft.com/office/officeart/2005/8/layout/arrow2"/>
    <dgm:cxn modelId="{E1F8C98A-A13E-4258-A954-E0931F66D720}" type="presParOf" srcId="{A788F9D4-B5A1-4E90-B190-5E9D682C8FA8}" destId="{18882D98-A059-4FE7-9A73-8B14E78341D1}" srcOrd="4" destOrd="0" presId="urn:microsoft.com/office/officeart/2005/8/layout/arrow2"/>
    <dgm:cxn modelId="{B74D920B-4C73-4E22-AEA0-A271D1093363}" type="presParOf" srcId="{A788F9D4-B5A1-4E90-B190-5E9D682C8FA8}" destId="{CF885701-F280-41A7-8450-3CCAE4B0DC27}" srcOrd="5" destOrd="0" presId="urn:microsoft.com/office/officeart/2005/8/layout/arrow2"/>
    <dgm:cxn modelId="{DE29A5D1-9EEC-4715-8F95-92E4323B4181}" type="presParOf" srcId="{A788F9D4-B5A1-4E90-B190-5E9D682C8FA8}" destId="{263FB637-3C2F-4953-9FFC-64C00FE78B94}" srcOrd="6" destOrd="0" presId="urn:microsoft.com/office/officeart/2005/8/layout/arrow2"/>
    <dgm:cxn modelId="{68B39E27-EDF7-4F3A-8E09-6D5B2A4EA0B1}" type="presParOf" srcId="{A788F9D4-B5A1-4E90-B190-5E9D682C8FA8}" destId="{E9398349-50ED-4037-AF7C-E8B74DC5726F}" srcOrd="7" destOrd="0" presId="urn:microsoft.com/office/officeart/2005/8/layout/arrow2"/>
    <dgm:cxn modelId="{1D6A45C9-E826-4FC0-8EB3-8441B49328D8}" type="presParOf" srcId="{A788F9D4-B5A1-4E90-B190-5E9D682C8FA8}" destId="{52AABBEA-A1F1-4232-966B-6EEC5CBB97E7}" srcOrd="8" destOrd="0" presId="urn:microsoft.com/office/officeart/2005/8/layout/arrow2"/>
    <dgm:cxn modelId="{19C88069-8C67-42D3-8111-24345546484D}" type="presParOf" srcId="{A788F9D4-B5A1-4E90-B190-5E9D682C8FA8}" destId="{E50712EC-4881-4BC5-9EF0-1261EA818BAE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D33E0-185B-4DDB-97A3-87299812EB83}">
      <dsp:nvSpPr>
        <dsp:cNvPr id="0" name=""/>
        <dsp:cNvSpPr/>
      </dsp:nvSpPr>
      <dsp:spPr>
        <a:xfrm>
          <a:off x="6586" y="841883"/>
          <a:ext cx="731583" cy="731583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8EA93-F9D3-42A2-B315-37D7E345247E}">
      <dsp:nvSpPr>
        <dsp:cNvPr id="0" name=""/>
        <dsp:cNvSpPr/>
      </dsp:nvSpPr>
      <dsp:spPr>
        <a:xfrm>
          <a:off x="79744" y="915041"/>
          <a:ext cx="585266" cy="585266"/>
        </a:xfrm>
        <a:prstGeom prst="pie">
          <a:avLst>
            <a:gd name="adj1" fmla="val 1404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77111-2183-4A11-A7BA-22843E80983D}">
      <dsp:nvSpPr>
        <dsp:cNvPr id="0" name=""/>
        <dsp:cNvSpPr/>
      </dsp:nvSpPr>
      <dsp:spPr>
        <a:xfrm rot="16200000">
          <a:off x="-834734" y="2487945"/>
          <a:ext cx="2121591" cy="438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definitions</a:t>
          </a:r>
        </a:p>
      </dsp:txBody>
      <dsp:txXfrm>
        <a:off x="-834734" y="2487945"/>
        <a:ext cx="2121591" cy="438949"/>
      </dsp:txXfrm>
    </dsp:sp>
    <dsp:sp modelId="{773C46E7-892C-4408-8BA6-9328D8DE5E40}">
      <dsp:nvSpPr>
        <dsp:cNvPr id="0" name=""/>
        <dsp:cNvSpPr/>
      </dsp:nvSpPr>
      <dsp:spPr>
        <a:xfrm>
          <a:off x="518694" y="841883"/>
          <a:ext cx="1463166" cy="2926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Functions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Goals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Platforms</a:t>
          </a:r>
        </a:p>
      </dsp:txBody>
      <dsp:txXfrm>
        <a:off x="518694" y="841883"/>
        <a:ext cx="1463166" cy="2926333"/>
      </dsp:txXfrm>
    </dsp:sp>
    <dsp:sp modelId="{5FC27F8D-4BA3-458B-A618-9BDA882FF5E9}">
      <dsp:nvSpPr>
        <dsp:cNvPr id="0" name=""/>
        <dsp:cNvSpPr/>
      </dsp:nvSpPr>
      <dsp:spPr>
        <a:xfrm>
          <a:off x="2243319" y="841883"/>
          <a:ext cx="731583" cy="731583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446ED-FF61-47F5-9A41-A48BC53B4F81}">
      <dsp:nvSpPr>
        <dsp:cNvPr id="0" name=""/>
        <dsp:cNvSpPr/>
      </dsp:nvSpPr>
      <dsp:spPr>
        <a:xfrm>
          <a:off x="2316477" y="915041"/>
          <a:ext cx="585266" cy="585266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0B056-FEB3-4F91-9267-53144700C8A6}">
      <dsp:nvSpPr>
        <dsp:cNvPr id="0" name=""/>
        <dsp:cNvSpPr/>
      </dsp:nvSpPr>
      <dsp:spPr>
        <a:xfrm rot="16200000">
          <a:off x="1401998" y="2487945"/>
          <a:ext cx="2121591" cy="438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Conceptual Design</a:t>
          </a:r>
        </a:p>
      </dsp:txBody>
      <dsp:txXfrm>
        <a:off x="1401998" y="2487945"/>
        <a:ext cx="2121591" cy="438949"/>
      </dsp:txXfrm>
    </dsp:sp>
    <dsp:sp modelId="{ADD458B4-2FF3-41A8-A178-88DBCF862E0F}">
      <dsp:nvSpPr>
        <dsp:cNvPr id="0" name=""/>
        <dsp:cNvSpPr/>
      </dsp:nvSpPr>
      <dsp:spPr>
        <a:xfrm>
          <a:off x="2755427" y="841883"/>
          <a:ext cx="1463166" cy="2926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Brain Storming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Benchmarking</a:t>
          </a:r>
        </a:p>
      </dsp:txBody>
      <dsp:txXfrm>
        <a:off x="2755427" y="841883"/>
        <a:ext cx="1463166" cy="2926333"/>
      </dsp:txXfrm>
    </dsp:sp>
    <dsp:sp modelId="{A4E50A78-74E0-4A6D-8AA8-DE94265D490D}">
      <dsp:nvSpPr>
        <dsp:cNvPr id="0" name=""/>
        <dsp:cNvSpPr/>
      </dsp:nvSpPr>
      <dsp:spPr>
        <a:xfrm>
          <a:off x="4480051" y="841883"/>
          <a:ext cx="731583" cy="731583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DCD3-4FC0-4DE4-9B72-95C9FA318A59}">
      <dsp:nvSpPr>
        <dsp:cNvPr id="0" name=""/>
        <dsp:cNvSpPr/>
      </dsp:nvSpPr>
      <dsp:spPr>
        <a:xfrm>
          <a:off x="4553210" y="915041"/>
          <a:ext cx="585266" cy="585266"/>
        </a:xfrm>
        <a:prstGeom prst="pie">
          <a:avLst>
            <a:gd name="adj1" fmla="val 972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22486-0B6B-4E09-B77A-9AA622CB4BE4}">
      <dsp:nvSpPr>
        <dsp:cNvPr id="0" name=""/>
        <dsp:cNvSpPr/>
      </dsp:nvSpPr>
      <dsp:spPr>
        <a:xfrm rot="16200000">
          <a:off x="3638731" y="2487945"/>
          <a:ext cx="2121591" cy="438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</a:t>
          </a:r>
        </a:p>
      </dsp:txBody>
      <dsp:txXfrm>
        <a:off x="3638731" y="2487945"/>
        <a:ext cx="2121591" cy="438949"/>
      </dsp:txXfrm>
    </dsp:sp>
    <dsp:sp modelId="{76D4377E-DAA7-4C1B-948E-3C9CDBCBA9C0}">
      <dsp:nvSpPr>
        <dsp:cNvPr id="0" name=""/>
        <dsp:cNvSpPr/>
      </dsp:nvSpPr>
      <dsp:spPr>
        <a:xfrm>
          <a:off x="4992160" y="841883"/>
          <a:ext cx="1463166" cy="2926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 Framework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Modules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Tools</a:t>
          </a:r>
        </a:p>
      </dsp:txBody>
      <dsp:txXfrm>
        <a:off x="4992160" y="841883"/>
        <a:ext cx="1463166" cy="2926333"/>
      </dsp:txXfrm>
    </dsp:sp>
    <dsp:sp modelId="{D8EEA4CA-04BF-40DD-89D1-7449598FF00D}">
      <dsp:nvSpPr>
        <dsp:cNvPr id="0" name=""/>
        <dsp:cNvSpPr/>
      </dsp:nvSpPr>
      <dsp:spPr>
        <a:xfrm>
          <a:off x="6716784" y="841883"/>
          <a:ext cx="731583" cy="731583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A3180-31EC-4ECD-AB29-211A374D20C5}">
      <dsp:nvSpPr>
        <dsp:cNvPr id="0" name=""/>
        <dsp:cNvSpPr/>
      </dsp:nvSpPr>
      <dsp:spPr>
        <a:xfrm>
          <a:off x="6789942" y="915041"/>
          <a:ext cx="585266" cy="585266"/>
        </a:xfrm>
        <a:prstGeom prst="pie">
          <a:avLst>
            <a:gd name="adj1" fmla="val 756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A764A-DBA0-4638-B8FA-42EDCFD75600}">
      <dsp:nvSpPr>
        <dsp:cNvPr id="0" name=""/>
        <dsp:cNvSpPr/>
      </dsp:nvSpPr>
      <dsp:spPr>
        <a:xfrm rot="16200000">
          <a:off x="5875463" y="2487945"/>
          <a:ext cx="2121591" cy="438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and Improvement</a:t>
          </a:r>
        </a:p>
      </dsp:txBody>
      <dsp:txXfrm>
        <a:off x="5875463" y="2487945"/>
        <a:ext cx="2121591" cy="438949"/>
      </dsp:txXfrm>
    </dsp:sp>
    <dsp:sp modelId="{D4DC560D-09FD-460D-A406-679D22BBB39E}">
      <dsp:nvSpPr>
        <dsp:cNvPr id="0" name=""/>
        <dsp:cNvSpPr/>
      </dsp:nvSpPr>
      <dsp:spPr>
        <a:xfrm>
          <a:off x="7228892" y="841883"/>
          <a:ext cx="1463166" cy="2926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Diagnostics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Beta Test</a:t>
          </a:r>
        </a:p>
      </dsp:txBody>
      <dsp:txXfrm>
        <a:off x="7228892" y="841883"/>
        <a:ext cx="1463166" cy="2926333"/>
      </dsp:txXfrm>
    </dsp:sp>
    <dsp:sp modelId="{CB378325-050E-4274-B985-9EDE2845E3AD}">
      <dsp:nvSpPr>
        <dsp:cNvPr id="0" name=""/>
        <dsp:cNvSpPr/>
      </dsp:nvSpPr>
      <dsp:spPr>
        <a:xfrm>
          <a:off x="8953517" y="841883"/>
          <a:ext cx="731583" cy="731583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2C802-6436-4D61-92B8-9D1FFCE3A42D}">
      <dsp:nvSpPr>
        <dsp:cNvPr id="0" name=""/>
        <dsp:cNvSpPr/>
      </dsp:nvSpPr>
      <dsp:spPr>
        <a:xfrm>
          <a:off x="9026675" y="915041"/>
          <a:ext cx="585266" cy="58526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B10C6-7DAF-4A14-8BB0-48C49BC3E8E0}">
      <dsp:nvSpPr>
        <dsp:cNvPr id="0" name=""/>
        <dsp:cNvSpPr/>
      </dsp:nvSpPr>
      <dsp:spPr>
        <a:xfrm rot="16200000">
          <a:off x="8112196" y="2487945"/>
          <a:ext cx="2121591" cy="438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Maturity</a:t>
          </a:r>
        </a:p>
      </dsp:txBody>
      <dsp:txXfrm>
        <a:off x="8112196" y="2487945"/>
        <a:ext cx="2121591" cy="438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93FD5-91F9-4BCB-A4C6-A3801E656465}">
      <dsp:nvSpPr>
        <dsp:cNvPr id="0" name=""/>
        <dsp:cNvSpPr/>
      </dsp:nvSpPr>
      <dsp:spPr>
        <a:xfrm>
          <a:off x="1609143" y="-369126"/>
          <a:ext cx="4637991" cy="41957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Plotter</a:t>
          </a:r>
        </a:p>
      </dsp:txBody>
      <dsp:txXfrm>
        <a:off x="2288361" y="245329"/>
        <a:ext cx="3279555" cy="2966853"/>
      </dsp:txXfrm>
    </dsp:sp>
    <dsp:sp modelId="{3C67659E-0C01-4723-8D20-ED79172A4833}">
      <dsp:nvSpPr>
        <dsp:cNvPr id="0" name=""/>
        <dsp:cNvSpPr/>
      </dsp:nvSpPr>
      <dsp:spPr>
        <a:xfrm>
          <a:off x="4126872" y="194155"/>
          <a:ext cx="312666" cy="313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5A566E-A220-454A-98F4-7E3F265A16EC}">
      <dsp:nvSpPr>
        <dsp:cNvPr id="0" name=""/>
        <dsp:cNvSpPr/>
      </dsp:nvSpPr>
      <dsp:spPr>
        <a:xfrm>
          <a:off x="3386741" y="2926015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4E8399-E708-434A-AF94-BE98585F8D5B}">
      <dsp:nvSpPr>
        <dsp:cNvPr id="0" name=""/>
        <dsp:cNvSpPr/>
      </dsp:nvSpPr>
      <dsp:spPr>
        <a:xfrm>
          <a:off x="5515411" y="1463792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0178B3-1077-4B6E-96A6-266617DF93D3}">
      <dsp:nvSpPr>
        <dsp:cNvPr id="0" name=""/>
        <dsp:cNvSpPr/>
      </dsp:nvSpPr>
      <dsp:spPr>
        <a:xfrm>
          <a:off x="4432039" y="3166852"/>
          <a:ext cx="312666" cy="313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530E4E-55BD-4B8A-AAAD-69A482250981}">
      <dsp:nvSpPr>
        <dsp:cNvPr id="0" name=""/>
        <dsp:cNvSpPr/>
      </dsp:nvSpPr>
      <dsp:spPr>
        <a:xfrm>
          <a:off x="3450198" y="638486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C09084E-2BB2-4203-BF47-3FF5A3C95211}">
      <dsp:nvSpPr>
        <dsp:cNvPr id="0" name=""/>
        <dsp:cNvSpPr/>
      </dsp:nvSpPr>
      <dsp:spPr>
        <a:xfrm>
          <a:off x="2736603" y="1935815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56FB0C-D7E0-4882-80B9-14235F675C40}">
      <dsp:nvSpPr>
        <dsp:cNvPr id="0" name=""/>
        <dsp:cNvSpPr/>
      </dsp:nvSpPr>
      <dsp:spPr>
        <a:xfrm>
          <a:off x="1260660" y="654841"/>
          <a:ext cx="1907741" cy="1493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General Toolbox</a:t>
          </a:r>
        </a:p>
      </dsp:txBody>
      <dsp:txXfrm>
        <a:off x="1540042" y="873528"/>
        <a:ext cx="1348977" cy="1055914"/>
      </dsp:txXfrm>
    </dsp:sp>
    <dsp:sp modelId="{2A7F70CF-2945-4E19-980A-F80B35E57B92}">
      <dsp:nvSpPr>
        <dsp:cNvPr id="0" name=""/>
        <dsp:cNvSpPr/>
      </dsp:nvSpPr>
      <dsp:spPr>
        <a:xfrm>
          <a:off x="3810745" y="648556"/>
          <a:ext cx="312666" cy="313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AF8DE5-C4A3-4BEF-A375-2D7F65E649CD}">
      <dsp:nvSpPr>
        <dsp:cNvPr id="0" name=""/>
        <dsp:cNvSpPr/>
      </dsp:nvSpPr>
      <dsp:spPr>
        <a:xfrm>
          <a:off x="1750723" y="2307979"/>
          <a:ext cx="565337" cy="5655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9CBB6C-C0D1-44B6-8AE8-FF1A78B1B405}">
      <dsp:nvSpPr>
        <dsp:cNvPr id="0" name=""/>
        <dsp:cNvSpPr/>
      </dsp:nvSpPr>
      <dsp:spPr>
        <a:xfrm>
          <a:off x="5241099" y="116944"/>
          <a:ext cx="1907741" cy="1493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Toolbox</a:t>
          </a:r>
        </a:p>
      </dsp:txBody>
      <dsp:txXfrm>
        <a:off x="5520481" y="335631"/>
        <a:ext cx="1348977" cy="1055914"/>
      </dsp:txXfrm>
    </dsp:sp>
    <dsp:sp modelId="{3E6F07D4-9E5D-4C52-B9E6-6EC491D1ADAC}">
      <dsp:nvSpPr>
        <dsp:cNvPr id="0" name=""/>
        <dsp:cNvSpPr/>
      </dsp:nvSpPr>
      <dsp:spPr>
        <a:xfrm>
          <a:off x="5112752" y="1081558"/>
          <a:ext cx="312666" cy="313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375454-1A94-4933-986C-651B8F9CB7FB}">
      <dsp:nvSpPr>
        <dsp:cNvPr id="0" name=""/>
        <dsp:cNvSpPr/>
      </dsp:nvSpPr>
      <dsp:spPr>
        <a:xfrm>
          <a:off x="1535549" y="2980980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23BC3D-1064-4425-A883-61F9D60E99CE}">
      <dsp:nvSpPr>
        <dsp:cNvPr id="0" name=""/>
        <dsp:cNvSpPr/>
      </dsp:nvSpPr>
      <dsp:spPr>
        <a:xfrm>
          <a:off x="3794592" y="2658326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1864DF-8286-4D24-AD97-C7C1668E0856}">
      <dsp:nvSpPr>
        <dsp:cNvPr id="0" name=""/>
        <dsp:cNvSpPr/>
      </dsp:nvSpPr>
      <dsp:spPr>
        <a:xfrm>
          <a:off x="5778747" y="2093148"/>
          <a:ext cx="1907741" cy="1493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RasP.STL</a:t>
          </a:r>
          <a:br>
            <a:rPr lang="en-US" sz="1800" kern="1200" dirty="0"/>
          </a:br>
          <a:r>
            <a:rPr lang="en-US" sz="1800" kern="1200" dirty="0"/>
            <a:t>(Page File)</a:t>
          </a:r>
        </a:p>
      </dsp:txBody>
      <dsp:txXfrm>
        <a:off x="6058129" y="2311835"/>
        <a:ext cx="1348977" cy="1055914"/>
      </dsp:txXfrm>
    </dsp:sp>
    <dsp:sp modelId="{89EF7CAF-4024-43DB-890F-5ADE6157B4D2}">
      <dsp:nvSpPr>
        <dsp:cNvPr id="0" name=""/>
        <dsp:cNvSpPr/>
      </dsp:nvSpPr>
      <dsp:spPr>
        <a:xfrm>
          <a:off x="5838462" y="2228260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6F328C-9C80-464F-8FE1-EE765725828B}">
      <dsp:nvSpPr>
        <dsp:cNvPr id="0" name=""/>
        <dsp:cNvSpPr/>
      </dsp:nvSpPr>
      <dsp:spPr>
        <a:xfrm>
          <a:off x="2496904" y="3071600"/>
          <a:ext cx="1907741" cy="1493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Entry</a:t>
          </a:r>
        </a:p>
      </dsp:txBody>
      <dsp:txXfrm>
        <a:off x="2776286" y="3290287"/>
        <a:ext cx="1348977" cy="1055914"/>
      </dsp:txXfrm>
    </dsp:sp>
    <dsp:sp modelId="{DFAE4179-2ACF-4E8C-93BD-E731C754E06A}">
      <dsp:nvSpPr>
        <dsp:cNvPr id="0" name=""/>
        <dsp:cNvSpPr/>
      </dsp:nvSpPr>
      <dsp:spPr>
        <a:xfrm>
          <a:off x="3900160" y="3207970"/>
          <a:ext cx="226711" cy="226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3ED6B-9439-49D6-933B-C61C3E662B26}">
      <dsp:nvSpPr>
        <dsp:cNvPr id="0" name=""/>
        <dsp:cNvSpPr/>
      </dsp:nvSpPr>
      <dsp:spPr>
        <a:xfrm>
          <a:off x="2074232" y="0"/>
          <a:ext cx="2240056" cy="124447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Issues</a:t>
          </a:r>
        </a:p>
      </dsp:txBody>
      <dsp:txXfrm>
        <a:off x="2110681" y="36449"/>
        <a:ext cx="2167158" cy="1171578"/>
      </dsp:txXfrm>
    </dsp:sp>
    <dsp:sp modelId="{B331FB15-85A9-44EB-8E4D-72727577D4B7}">
      <dsp:nvSpPr>
        <dsp:cNvPr id="0" name=""/>
        <dsp:cNvSpPr/>
      </dsp:nvSpPr>
      <dsp:spPr>
        <a:xfrm>
          <a:off x="5309870" y="0"/>
          <a:ext cx="2240056" cy="124447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Achievements</a:t>
          </a:r>
        </a:p>
      </dsp:txBody>
      <dsp:txXfrm>
        <a:off x="5346319" y="36449"/>
        <a:ext cx="2167158" cy="1171578"/>
      </dsp:txXfrm>
    </dsp:sp>
    <dsp:sp modelId="{EC10CE59-D204-4BEB-9039-485F387F5915}">
      <dsp:nvSpPr>
        <dsp:cNvPr id="0" name=""/>
        <dsp:cNvSpPr/>
      </dsp:nvSpPr>
      <dsp:spPr>
        <a:xfrm>
          <a:off x="4345401" y="5289023"/>
          <a:ext cx="933357" cy="933357"/>
        </a:xfrm>
        <a:prstGeom prst="triangle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95F7B-5A84-4484-8D63-35EE0406BC4F}">
      <dsp:nvSpPr>
        <dsp:cNvPr id="0" name=""/>
        <dsp:cNvSpPr/>
      </dsp:nvSpPr>
      <dsp:spPr>
        <a:xfrm rot="240000">
          <a:off x="2011153" y="4889069"/>
          <a:ext cx="5601852" cy="391719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132BC-54DE-4D94-B9E2-3AE0AF2D059C}">
      <dsp:nvSpPr>
        <dsp:cNvPr id="0" name=""/>
        <dsp:cNvSpPr/>
      </dsp:nvSpPr>
      <dsp:spPr>
        <a:xfrm rot="240000">
          <a:off x="5374579" y="3909673"/>
          <a:ext cx="2235086" cy="104132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modules</a:t>
          </a:r>
          <a:endParaRPr lang="en-US" sz="1800" kern="1200" dirty="0"/>
        </a:p>
      </dsp:txBody>
      <dsp:txXfrm>
        <a:off x="5425412" y="3960506"/>
        <a:ext cx="2133420" cy="939655"/>
      </dsp:txXfrm>
    </dsp:sp>
    <dsp:sp modelId="{8DFFDAC6-ADAF-459F-9998-B6630B5BC6CB}">
      <dsp:nvSpPr>
        <dsp:cNvPr id="0" name=""/>
        <dsp:cNvSpPr/>
      </dsp:nvSpPr>
      <dsp:spPr>
        <a:xfrm rot="240000">
          <a:off x="5455470" y="2789645"/>
          <a:ext cx="2235086" cy="1041321"/>
        </a:xfrm>
        <a:prstGeom prst="roundRect">
          <a:avLst/>
        </a:prstGeom>
        <a:solidFill>
          <a:schemeClr val="accent1">
            <a:shade val="50000"/>
            <a:hueOff val="230308"/>
            <a:satOff val="-1166"/>
            <a:lumOff val="17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to render</a:t>
          </a:r>
          <a:endParaRPr lang="en-US" sz="1800" kern="1200" dirty="0"/>
        </a:p>
      </dsp:txBody>
      <dsp:txXfrm>
        <a:off x="5506303" y="2840478"/>
        <a:ext cx="2133420" cy="939655"/>
      </dsp:txXfrm>
    </dsp:sp>
    <dsp:sp modelId="{22CCC5A8-9568-4426-846D-AC60C6888EE6}">
      <dsp:nvSpPr>
        <dsp:cNvPr id="0" name=""/>
        <dsp:cNvSpPr/>
      </dsp:nvSpPr>
      <dsp:spPr>
        <a:xfrm rot="240000">
          <a:off x="5536361" y="1694506"/>
          <a:ext cx="2235086" cy="1041321"/>
        </a:xfrm>
        <a:prstGeom prst="roundRect">
          <a:avLst/>
        </a:prstGeom>
        <a:solidFill>
          <a:schemeClr val="accent1">
            <a:shade val="50000"/>
            <a:hueOff val="460616"/>
            <a:satOff val="-2333"/>
            <a:lumOff val="352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Simple graphical environment</a:t>
          </a:r>
          <a:endParaRPr lang="en-US" sz="1800" kern="1200" dirty="0"/>
        </a:p>
      </dsp:txBody>
      <dsp:txXfrm>
        <a:off x="5587194" y="1745339"/>
        <a:ext cx="2133420" cy="939655"/>
      </dsp:txXfrm>
    </dsp:sp>
    <dsp:sp modelId="{9941B431-D95B-44BE-9D77-0EFE1389EBCC}">
      <dsp:nvSpPr>
        <dsp:cNvPr id="0" name=""/>
        <dsp:cNvSpPr/>
      </dsp:nvSpPr>
      <dsp:spPr>
        <a:xfrm rot="240000">
          <a:off x="2170053" y="3685667"/>
          <a:ext cx="2235086" cy="1041321"/>
        </a:xfrm>
        <a:prstGeom prst="roundRect">
          <a:avLst/>
        </a:prstGeom>
        <a:solidFill>
          <a:schemeClr val="accent1">
            <a:shade val="50000"/>
            <a:hueOff val="460616"/>
            <a:satOff val="-2333"/>
            <a:lumOff val="352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Page file is become big restarting environment needed</a:t>
          </a:r>
          <a:endParaRPr lang="en-US" sz="1600" kern="1200" dirty="0"/>
        </a:p>
      </dsp:txBody>
      <dsp:txXfrm>
        <a:off x="2220886" y="3736500"/>
        <a:ext cx="2133420" cy="939655"/>
      </dsp:txXfrm>
    </dsp:sp>
    <dsp:sp modelId="{FF0C8D9C-E855-40A6-BF64-4602F184D420}">
      <dsp:nvSpPr>
        <dsp:cNvPr id="0" name=""/>
        <dsp:cNvSpPr/>
      </dsp:nvSpPr>
      <dsp:spPr>
        <a:xfrm rot="240000">
          <a:off x="2250944" y="2565639"/>
          <a:ext cx="2235086" cy="1041321"/>
        </a:xfrm>
        <a:prstGeom prst="roundRect">
          <a:avLst/>
        </a:prstGeom>
        <a:solidFill>
          <a:schemeClr val="accent1">
            <a:shade val="50000"/>
            <a:hueOff val="230308"/>
            <a:satOff val="-1166"/>
            <a:lumOff val="17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Plotter is not interactive</a:t>
          </a:r>
          <a:endParaRPr lang="en-US" sz="1800" kern="1200" dirty="0"/>
        </a:p>
      </dsp:txBody>
      <dsp:txXfrm>
        <a:off x="2301777" y="2616472"/>
        <a:ext cx="2133420" cy="939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87250-3933-46E9-BF2F-D24BFA44D279}">
      <dsp:nvSpPr>
        <dsp:cNvPr id="0" name=""/>
        <dsp:cNvSpPr/>
      </dsp:nvSpPr>
      <dsp:spPr>
        <a:xfrm>
          <a:off x="1116965" y="0"/>
          <a:ext cx="6713219" cy="41957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DB445-BC2C-434D-907D-167DB5A9383D}">
      <dsp:nvSpPr>
        <dsp:cNvPr id="0" name=""/>
        <dsp:cNvSpPr/>
      </dsp:nvSpPr>
      <dsp:spPr>
        <a:xfrm>
          <a:off x="1778217" y="3119968"/>
          <a:ext cx="154404" cy="154404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402FB-5303-44D2-9CCE-EF8EB5749152}">
      <dsp:nvSpPr>
        <dsp:cNvPr id="0" name=""/>
        <dsp:cNvSpPr/>
      </dsp:nvSpPr>
      <dsp:spPr>
        <a:xfrm>
          <a:off x="1855419" y="3197170"/>
          <a:ext cx="879431" cy="998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1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Making Git Public</a:t>
          </a:r>
          <a:endParaRPr lang="en-US" sz="1700" kern="1200" dirty="0"/>
        </a:p>
      </dsp:txBody>
      <dsp:txXfrm>
        <a:off x="1855419" y="3197170"/>
        <a:ext cx="879431" cy="998591"/>
      </dsp:txXfrm>
    </dsp:sp>
    <dsp:sp modelId="{5DE656C7-CE8D-4A45-A8C8-4AB7FE11466F}">
      <dsp:nvSpPr>
        <dsp:cNvPr id="0" name=""/>
        <dsp:cNvSpPr/>
      </dsp:nvSpPr>
      <dsp:spPr>
        <a:xfrm>
          <a:off x="2614013" y="2316899"/>
          <a:ext cx="241675" cy="241675"/>
        </a:xfrm>
        <a:prstGeom prst="ellipse">
          <a:avLst/>
        </a:prstGeom>
        <a:solidFill>
          <a:schemeClr val="accent1">
            <a:shade val="50000"/>
            <a:hueOff val="230308"/>
            <a:satOff val="-1166"/>
            <a:lumOff val="17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7AB10-3CCA-4534-87B6-2A924DEE8169}">
      <dsp:nvSpPr>
        <dsp:cNvPr id="0" name=""/>
        <dsp:cNvSpPr/>
      </dsp:nvSpPr>
      <dsp:spPr>
        <a:xfrm>
          <a:off x="2734851" y="2437737"/>
          <a:ext cx="1114394" cy="1758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59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Adding more formats</a:t>
          </a:r>
          <a:endParaRPr lang="en-US" sz="1700" kern="1200" dirty="0"/>
        </a:p>
      </dsp:txBody>
      <dsp:txXfrm>
        <a:off x="2734851" y="2437737"/>
        <a:ext cx="1114394" cy="1758024"/>
      </dsp:txXfrm>
    </dsp:sp>
    <dsp:sp modelId="{18882D98-A059-4FE7-9A73-8B14E78341D1}">
      <dsp:nvSpPr>
        <dsp:cNvPr id="0" name=""/>
        <dsp:cNvSpPr/>
      </dsp:nvSpPr>
      <dsp:spPr>
        <a:xfrm>
          <a:off x="3688128" y="1676626"/>
          <a:ext cx="322234" cy="322234"/>
        </a:xfrm>
        <a:prstGeom prst="ellipse">
          <a:avLst/>
        </a:prstGeom>
        <a:solidFill>
          <a:schemeClr val="accent1">
            <a:shade val="50000"/>
            <a:hueOff val="460616"/>
            <a:satOff val="-2333"/>
            <a:lumOff val="352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85701-F280-41A7-8450-3CCAE4B0DC27}">
      <dsp:nvSpPr>
        <dsp:cNvPr id="0" name=""/>
        <dsp:cNvSpPr/>
      </dsp:nvSpPr>
      <dsp:spPr>
        <a:xfrm>
          <a:off x="3849245" y="1837743"/>
          <a:ext cx="1295651" cy="2358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745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an interactive plotter</a:t>
          </a:r>
          <a:endParaRPr lang="en-US" sz="1700" kern="1200" dirty="0"/>
        </a:p>
      </dsp:txBody>
      <dsp:txXfrm>
        <a:off x="3849245" y="1837743"/>
        <a:ext cx="1295651" cy="2358018"/>
      </dsp:txXfrm>
    </dsp:sp>
    <dsp:sp modelId="{263FB637-3C2F-4953-9FFC-64C00FE78B94}">
      <dsp:nvSpPr>
        <dsp:cNvPr id="0" name=""/>
        <dsp:cNvSpPr/>
      </dsp:nvSpPr>
      <dsp:spPr>
        <a:xfrm>
          <a:off x="4936787" y="1176491"/>
          <a:ext cx="416219" cy="416219"/>
        </a:xfrm>
        <a:prstGeom prst="ellipse">
          <a:avLst/>
        </a:prstGeom>
        <a:solidFill>
          <a:schemeClr val="accent1">
            <a:shade val="50000"/>
            <a:hueOff val="460616"/>
            <a:satOff val="-2333"/>
            <a:lumOff val="352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98349-50ED-4037-AF7C-E8B74DC5726F}">
      <dsp:nvSpPr>
        <dsp:cNvPr id="0" name=""/>
        <dsp:cNvSpPr/>
      </dsp:nvSpPr>
      <dsp:spPr>
        <a:xfrm>
          <a:off x="5144896" y="1384601"/>
          <a:ext cx="1342643" cy="2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54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Mesh toolbar</a:t>
          </a:r>
          <a:endParaRPr lang="en-US" sz="1700" kern="1200" dirty="0"/>
        </a:p>
      </dsp:txBody>
      <dsp:txXfrm>
        <a:off x="5144896" y="1384601"/>
        <a:ext cx="1342643" cy="2811160"/>
      </dsp:txXfrm>
    </dsp:sp>
    <dsp:sp modelId="{52AABBEA-A1F1-4232-966B-6EEC5CBB97E7}">
      <dsp:nvSpPr>
        <dsp:cNvPr id="0" name=""/>
        <dsp:cNvSpPr/>
      </dsp:nvSpPr>
      <dsp:spPr>
        <a:xfrm>
          <a:off x="6222368" y="842509"/>
          <a:ext cx="530344" cy="530344"/>
        </a:xfrm>
        <a:prstGeom prst="ellipse">
          <a:avLst/>
        </a:prstGeom>
        <a:solidFill>
          <a:schemeClr val="accent1">
            <a:shade val="50000"/>
            <a:hueOff val="230308"/>
            <a:satOff val="-1166"/>
            <a:lumOff val="176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712EC-4881-4BC5-9EF0-1261EA818BAE}">
      <dsp:nvSpPr>
        <dsp:cNvPr id="0" name=""/>
        <dsp:cNvSpPr/>
      </dsp:nvSpPr>
      <dsp:spPr>
        <a:xfrm>
          <a:off x="6487540" y="1107681"/>
          <a:ext cx="1342643" cy="308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018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Path toolbar</a:t>
          </a:r>
          <a:endParaRPr lang="en-US" sz="1700" kern="1200" dirty="0"/>
        </a:p>
      </dsp:txBody>
      <dsp:txXfrm>
        <a:off x="6487540" y="1107681"/>
        <a:ext cx="1342643" cy="308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1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3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5296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02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9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12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53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6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5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6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5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8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1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9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D80FB9-C59F-48DB-B95D-E3F2346F8179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E78E9-7DA0-49FD-A791-13D8505CB3C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2E03873-49BA-4ECE-8003-CD65196A5A0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69033" y="1261341"/>
            <a:ext cx="3006767" cy="6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5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bindersoftgames.deviantart.com/art/Pilot-Ship-02-Original-Conceptual-Design-66311315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fpl6EPlCF2E?feature=oembed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brewminate.com/ignosticism-and-referential-justific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BBA8-5CFF-4EFA-B486-3B737307B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Raspberry Pi STL format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0283C-4E26-4736-8BAD-9667310C0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5347558"/>
            <a:ext cx="11344275" cy="861420"/>
          </a:xfrm>
        </p:spPr>
        <p:txBody>
          <a:bodyPr>
            <a:normAutofit/>
          </a:bodyPr>
          <a:lstStyle/>
          <a:p>
            <a:r>
              <a:rPr lang="en-US" dirty="0"/>
              <a:t>Shams Torabnia, Hammad, </a:t>
            </a:r>
            <a:r>
              <a:rPr lang="en-US" dirty="0" err="1"/>
              <a:t>ShokHrat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3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296DF5-2027-47E6-A083-9375A2360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7609"/>
          <a:stretch/>
        </p:blipFill>
        <p:spPr>
          <a:xfrm>
            <a:off x="1245610" y="454069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7B91B-9CCA-43F2-AB9E-C9392346545C}"/>
              </a:ext>
            </a:extLst>
          </p:cNvPr>
          <p:cNvSpPr txBox="1"/>
          <p:nvPr/>
        </p:nvSpPr>
        <p:spPr>
          <a:xfrm>
            <a:off x="4873595" y="6048343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bindersoftgames.deviantart.com/art/Pilot-Ship-02-Original-Conceptual-Design-6631131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1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B5C2-5D22-4E42-9F6F-6EB40CB7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</a:t>
            </a:r>
          </a:p>
        </p:txBody>
      </p:sp>
      <p:pic>
        <p:nvPicPr>
          <p:cNvPr id="5" name="Content Placeholder 4" descr="A picture containing electronics, sitting, table, computer&#10;&#10;Description automatically generated">
            <a:extLst>
              <a:ext uri="{FF2B5EF4-FFF2-40B4-BE49-F238E27FC236}">
                <a16:creationId xmlns:a16="http://schemas.microsoft.com/office/drawing/2014/main" id="{AD8011CE-2023-4239-B8A3-FD5013E9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8"/>
          <a:stretch/>
        </p:blipFill>
        <p:spPr>
          <a:xfrm>
            <a:off x="371792" y="2168208"/>
            <a:ext cx="6662538" cy="4313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27693-7932-4EF3-AF7D-D90368391FD9}"/>
              </a:ext>
            </a:extLst>
          </p:cNvPr>
          <p:cNvSpPr txBox="1"/>
          <p:nvPr/>
        </p:nvSpPr>
        <p:spPr>
          <a:xfrm>
            <a:off x="1198880" y="1361440"/>
            <a:ext cx="452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Aided Design</a:t>
            </a:r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E852ADA-B56C-49AC-BB8D-F3F828872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62" y="1628131"/>
            <a:ext cx="1335584" cy="1080153"/>
          </a:xfrm>
          <a:prstGeom prst="rect">
            <a:avLst/>
          </a:prstGeom>
        </p:spPr>
      </p:pic>
      <p:pic>
        <p:nvPicPr>
          <p:cNvPr id="14" name="Picture 13" descr="A picture containing brick&#10;&#10;Description automatically generated">
            <a:extLst>
              <a:ext uri="{FF2B5EF4-FFF2-40B4-BE49-F238E27FC236}">
                <a16:creationId xmlns:a16="http://schemas.microsoft.com/office/drawing/2014/main" id="{EA3CBDED-C95E-48F9-AB38-EA8C1BF8C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64" y="2525110"/>
            <a:ext cx="1198179" cy="119817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88DC4E-740E-4E0E-A973-77B32D2DF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48" y="3622342"/>
            <a:ext cx="3121572" cy="1054750"/>
          </a:xfrm>
          <a:prstGeom prst="rect">
            <a:avLst/>
          </a:prstGeom>
        </p:spPr>
      </p:pic>
      <p:pic>
        <p:nvPicPr>
          <p:cNvPr id="20" name="Picture 1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B8C02733-8C7A-43D7-9286-940EC6B81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545" y="1459702"/>
            <a:ext cx="1335585" cy="133558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5D9E57F-8B8E-49BB-858C-F2A454AB0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72" y="2767306"/>
            <a:ext cx="1740119" cy="6960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A4E3-283F-4BE9-8A25-C8B7EFF9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48" y="4958698"/>
            <a:ext cx="1264904" cy="12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15C26DD-AA78-4EDC-BDE4-EB2BB1A2A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34" y="4738927"/>
            <a:ext cx="1769799" cy="786577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764188-3EB7-4776-A696-C399D2A7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542" y="5525504"/>
            <a:ext cx="1770491" cy="7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5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D40652-2041-40A8-BD19-21743226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E3962-D4A6-4AE1-88E9-74BCE5EB8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6C9A81-EBD8-4A7D-BE1B-7520E2A4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C71F41-5AA1-428C-A1E3-0BD5A7691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17048-7FB7-46CB-B99B-8D9D66EC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FBC036-F1E2-42B1-B205-11560583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93F0C-0F10-4FBB-8644-A16536B8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Project Main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6A0E-0494-42B8-B80C-8B31191A3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Design a software which could recognize STL filetypes in Raspberry Pi for the purpose of robotic 3D printing.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DB9BC10-DABC-48C4-BF24-E621264B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48FA2-1392-4EC3-AF8B-6A64B797C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3CB2C36-347C-4705-BC75-94EAB8FF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Online Media 4" title="Large Scale Robotic 3D Printing">
            <a:hlinkClick r:id="" action="ppaction://media"/>
            <a:extLst>
              <a:ext uri="{FF2B5EF4-FFF2-40B4-BE49-F238E27FC236}">
                <a16:creationId xmlns:a16="http://schemas.microsoft.com/office/drawing/2014/main" id="{4962D447-3071-4765-A956-D918CE4CA3BF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732071" y="1440426"/>
            <a:ext cx="5449889" cy="4087416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437D23E-7DA0-4020-B991-9734AB977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80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C2D5E7-1B4B-40DD-8093-BEBAB0AB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/>
              <a:t>RaspiSnakes</a:t>
            </a:r>
            <a:r>
              <a:rPr lang="en-US" dirty="0"/>
              <a:t> CAD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EB0801-7A10-4CCF-8708-7D0BC2FF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9594" r="18132" b="20813"/>
          <a:stretch/>
        </p:blipFill>
        <p:spPr>
          <a:xfrm>
            <a:off x="3759242" y="1709014"/>
            <a:ext cx="3813237" cy="4239607"/>
          </a:xfrm>
          <a:prstGeom prst="rect">
            <a:avLst/>
          </a:prstGeom>
        </p:spPr>
      </p:pic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A61D6CCE-6FA1-403E-AE58-586B1BE3B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19" y="3526264"/>
            <a:ext cx="870020" cy="864220"/>
          </a:xfrm>
        </p:spPr>
      </p:pic>
      <p:pic>
        <p:nvPicPr>
          <p:cNvPr id="11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7CA0F00F-76A1-42BA-BE96-FBECBF2A8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29" y="3526264"/>
            <a:ext cx="870020" cy="864220"/>
          </a:xfrm>
          <a:prstGeom prst="rect">
            <a:avLst/>
          </a:prstGeom>
        </p:spPr>
      </p:pic>
      <p:pic>
        <p:nvPicPr>
          <p:cNvPr id="12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9CA38A-39A9-4534-8148-7B20473E9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75" y="4349209"/>
            <a:ext cx="788950" cy="783690"/>
          </a:xfrm>
          <a:prstGeom prst="rect">
            <a:avLst/>
          </a:prstGeom>
        </p:spPr>
      </p:pic>
      <p:pic>
        <p:nvPicPr>
          <p:cNvPr id="13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44572A3C-FED4-4931-9209-A419B5879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0" y="3143250"/>
            <a:ext cx="490500" cy="349250"/>
          </a:xfrm>
          <a:prstGeom prst="rect">
            <a:avLst/>
          </a:prstGeom>
        </p:spPr>
      </p:pic>
      <p:pic>
        <p:nvPicPr>
          <p:cNvPr id="15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22D2376E-8AB7-4533-A667-DFE9F8164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304">
            <a:off x="5938891" y="5106203"/>
            <a:ext cx="254922" cy="378875"/>
          </a:xfrm>
          <a:prstGeom prst="rect">
            <a:avLst/>
          </a:prstGeom>
        </p:spPr>
      </p:pic>
      <p:pic>
        <p:nvPicPr>
          <p:cNvPr id="1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86F958F3-07FF-4E4B-9DE8-08A506A6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8833">
            <a:off x="4497679" y="4458957"/>
            <a:ext cx="348503" cy="557271"/>
          </a:xfrm>
          <a:prstGeom prst="rect">
            <a:avLst/>
          </a:prstGeom>
        </p:spPr>
      </p:pic>
      <p:pic>
        <p:nvPicPr>
          <p:cNvPr id="18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EDB66224-1287-4A1C-8409-6F73B8F83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36112">
            <a:off x="5185331" y="5097129"/>
            <a:ext cx="254922" cy="378875"/>
          </a:xfrm>
          <a:prstGeom prst="rect">
            <a:avLst/>
          </a:prstGeom>
        </p:spPr>
      </p:pic>
      <p:pic>
        <p:nvPicPr>
          <p:cNvPr id="19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0C852AAD-322C-4656-832D-FC041AB34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6939">
            <a:off x="6520927" y="4458957"/>
            <a:ext cx="348503" cy="557271"/>
          </a:xfrm>
          <a:prstGeom prst="rect">
            <a:avLst/>
          </a:prstGeom>
        </p:spPr>
      </p:pic>
      <p:pic>
        <p:nvPicPr>
          <p:cNvPr id="2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5C6B9415-5C3D-496F-83B2-6248187C5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5031">
            <a:off x="4481546" y="3561038"/>
            <a:ext cx="130979" cy="557271"/>
          </a:xfrm>
          <a:prstGeom prst="rect">
            <a:avLst/>
          </a:prstGeom>
        </p:spPr>
      </p:pic>
      <p:pic>
        <p:nvPicPr>
          <p:cNvPr id="21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3F8B750E-CEED-42E9-8D54-29C4DEBE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8503">
            <a:off x="6796924" y="3561037"/>
            <a:ext cx="130979" cy="557271"/>
          </a:xfrm>
          <a:prstGeom prst="rect">
            <a:avLst/>
          </a:prstGeom>
        </p:spPr>
      </p:pic>
      <p:pic>
        <p:nvPicPr>
          <p:cNvPr id="22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BDDA824E-E84D-42BA-BDD7-29CDC837C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4744">
            <a:off x="4972230" y="3102816"/>
            <a:ext cx="95027" cy="404307"/>
          </a:xfrm>
          <a:prstGeom prst="rect">
            <a:avLst/>
          </a:prstGeom>
        </p:spPr>
      </p:pic>
      <p:pic>
        <p:nvPicPr>
          <p:cNvPr id="23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5F026D73-8FE3-4331-872E-56D77B04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0858">
            <a:off x="6307294" y="3094789"/>
            <a:ext cx="95027" cy="404307"/>
          </a:xfrm>
          <a:prstGeom prst="rect">
            <a:avLst/>
          </a:prstGeom>
        </p:spPr>
      </p:pic>
      <p:pic>
        <p:nvPicPr>
          <p:cNvPr id="24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7A8029B8-6511-463F-9090-B40376FC3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4" y="5563867"/>
            <a:ext cx="256627" cy="5030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2F0135-1359-4CFC-A8A7-F4833DC572FB}"/>
              </a:ext>
            </a:extLst>
          </p:cNvPr>
          <p:cNvCxnSpPr/>
          <p:nvPr/>
        </p:nvCxnSpPr>
        <p:spPr>
          <a:xfrm flipH="1" flipV="1">
            <a:off x="5316166" y="1549911"/>
            <a:ext cx="2222500" cy="3543300"/>
          </a:xfrm>
          <a:prstGeom prst="line">
            <a:avLst/>
          </a:prstGeom>
          <a:ln w="381000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3B4DA3-BB7F-4751-A01F-F003726C2CEF}"/>
              </a:ext>
            </a:extLst>
          </p:cNvPr>
          <p:cNvCxnSpPr/>
          <p:nvPr/>
        </p:nvCxnSpPr>
        <p:spPr>
          <a:xfrm flipH="1">
            <a:off x="4465266" y="1537211"/>
            <a:ext cx="850900" cy="4737100"/>
          </a:xfrm>
          <a:prstGeom prst="line">
            <a:avLst/>
          </a:prstGeom>
          <a:ln w="381000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337E8B-DEF0-4AB5-A278-00FA74725949}"/>
              </a:ext>
            </a:extLst>
          </p:cNvPr>
          <p:cNvCxnSpPr/>
          <p:nvPr/>
        </p:nvCxnSpPr>
        <p:spPr>
          <a:xfrm flipV="1">
            <a:off x="4452566" y="5080511"/>
            <a:ext cx="3086100" cy="1193800"/>
          </a:xfrm>
          <a:prstGeom prst="line">
            <a:avLst/>
          </a:prstGeom>
          <a:ln w="381000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A3AF79-C296-4CE6-B2B3-7610C7F55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9594" r="18132" b="20813"/>
          <a:stretch/>
        </p:blipFill>
        <p:spPr>
          <a:xfrm>
            <a:off x="292667" y="1778323"/>
            <a:ext cx="3813237" cy="4239607"/>
          </a:xfrm>
          <a:prstGeom prst="rect">
            <a:avLst/>
          </a:prstGeom>
        </p:spPr>
      </p:pic>
      <p:pic>
        <p:nvPicPr>
          <p:cNvPr id="36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A891BDB0-84F1-439B-9F0E-275899F6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79" y="2167748"/>
            <a:ext cx="3613159" cy="35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BE31C-34B2-4D07-A0B6-4DE5E297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/>
              <a:t>Design(Development)</a:t>
            </a:r>
          </a:p>
        </p:txBody>
      </p:sp>
      <p:pic>
        <p:nvPicPr>
          <p:cNvPr id="5" name="Content Placeholder 4" descr="A picture containing person, holding, man, food&#10;&#10;Description automatically generated">
            <a:extLst>
              <a:ext uri="{FF2B5EF4-FFF2-40B4-BE49-F238E27FC236}">
                <a16:creationId xmlns:a16="http://schemas.microsoft.com/office/drawing/2014/main" id="{45C06337-AD71-40AB-9161-6252A382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r="-1" b="21790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91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F3AC-B7A8-416A-8C17-04D0B6D7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Platform (VER 0.00)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3575AE-A3B3-423C-8356-A779B00B9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525865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78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3C36-BB8A-4356-97E1-7F925A6F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43B5DF-CC60-40FF-B01B-B99EDA5E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52" y="1601897"/>
            <a:ext cx="7334615" cy="4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27BB-DF9A-41F2-BA0C-8A5868E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44912-469C-4E86-A58E-0AD23FE7F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247" y="1853248"/>
            <a:ext cx="3976689" cy="954405"/>
          </a:xfr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21ACE7C-2032-43C8-8008-F9826191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6686" r="14807" b="20294"/>
          <a:stretch/>
        </p:blipFill>
        <p:spPr>
          <a:xfrm>
            <a:off x="990600" y="2971800"/>
            <a:ext cx="3707419" cy="1530388"/>
          </a:xfrm>
          <a:prstGeom prst="rect">
            <a:avLst/>
          </a:prstGeom>
        </p:spPr>
      </p:pic>
      <p:pic>
        <p:nvPicPr>
          <p:cNvPr id="13" name="Picture 12" descr="A picture containing food, drawing, light&#10;&#10;Description automatically generated">
            <a:extLst>
              <a:ext uri="{FF2B5EF4-FFF2-40B4-BE49-F238E27FC236}">
                <a16:creationId xmlns:a16="http://schemas.microsoft.com/office/drawing/2014/main" id="{AF8CFB0B-8F88-46B6-BA7A-56D313C5D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39" y="1961319"/>
            <a:ext cx="3707419" cy="15194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7ABC20-A0F6-4809-AB21-7F624F1C45C2}"/>
              </a:ext>
            </a:extLst>
          </p:cNvPr>
          <p:cNvSpPr/>
          <p:nvPr/>
        </p:nvSpPr>
        <p:spPr>
          <a:xfrm>
            <a:off x="6001664" y="3601498"/>
            <a:ext cx="2149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numpy-stl</a:t>
            </a:r>
            <a:endParaRPr lang="en-US" sz="3200" b="1" dirty="0"/>
          </a:p>
        </p:txBody>
      </p:sp>
      <p:pic>
        <p:nvPicPr>
          <p:cNvPr id="4098" name="Picture 2" descr="Image result for tkinter">
            <a:extLst>
              <a:ext uri="{FF2B5EF4-FFF2-40B4-BE49-F238E27FC236}">
                <a16:creationId xmlns:a16="http://schemas.microsoft.com/office/drawing/2014/main" id="{A116FF44-4F97-4671-BDB3-C47EA77C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4801048"/>
            <a:ext cx="1895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99AAC72-4DC4-4D42-B6C7-D8E2795C7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491" y="5285968"/>
            <a:ext cx="11641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math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73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F486-41C8-4F16-9F20-8CDD4B3D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F341B-24D5-4B92-B54C-660D32C4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3" y="1302172"/>
            <a:ext cx="8905305" cy="5009234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72E12B2-EA4B-4BBD-9DBC-6E5E9C022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34" y="2487048"/>
            <a:ext cx="4185862" cy="4185862"/>
          </a:xfrm>
          <a:prstGeom prst="rect">
            <a:avLst/>
          </a:prstGeom>
          <a:ln>
            <a:noFill/>
          </a:ln>
          <a:effectLst/>
          <a:scene3d>
            <a:camera prst="perspectiveLef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E042F-99FA-40CD-A48D-80FAA041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71" y="2648504"/>
            <a:ext cx="4038601" cy="40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6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64EC-6515-46E0-92F7-24C925FE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C7F51C8D-307C-4A83-9181-0B62F607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7"/>
          <a:stretch/>
        </p:blipFill>
        <p:spPr>
          <a:xfrm>
            <a:off x="709037" y="1288890"/>
            <a:ext cx="2709377" cy="2687272"/>
          </a:xfrm>
        </p:spPr>
      </p:pic>
      <p:pic>
        <p:nvPicPr>
          <p:cNvPr id="13" name="Picture 12" descr="A picture containing room&#10;&#10;Description automatically generated">
            <a:extLst>
              <a:ext uri="{FF2B5EF4-FFF2-40B4-BE49-F238E27FC236}">
                <a16:creationId xmlns:a16="http://schemas.microsoft.com/office/drawing/2014/main" id="{3B637A42-BB95-4537-A68E-899F31309B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324227"/>
            <a:ext cx="6169020" cy="3361052"/>
          </a:xfrm>
          <a:prstGeom prst="rect">
            <a:avLst/>
          </a:prstGeom>
        </p:spPr>
      </p:pic>
      <p:pic>
        <p:nvPicPr>
          <p:cNvPr id="14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B08398D8-9F98-4239-AAAF-093DE58F8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3"/>
          <a:stretch/>
        </p:blipFill>
        <p:spPr>
          <a:xfrm>
            <a:off x="719607" y="3626740"/>
            <a:ext cx="2709377" cy="2700487"/>
          </a:xfrm>
          <a:prstGeom prst="rect">
            <a:avLst/>
          </a:prstGeom>
        </p:spPr>
      </p:pic>
      <p:pic>
        <p:nvPicPr>
          <p:cNvPr id="16" name="Picture 15" descr="A picture containing building, white, sitting, large&#10;&#10;Description automatically generated">
            <a:extLst>
              <a:ext uri="{FF2B5EF4-FFF2-40B4-BE49-F238E27FC236}">
                <a16:creationId xmlns:a16="http://schemas.microsoft.com/office/drawing/2014/main" id="{5341100F-2531-4795-85C3-F0D3A6FA54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83" y="359886"/>
            <a:ext cx="3246438" cy="29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1C04-A30F-46A2-88A9-67141309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Maturity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C6E76B-FAD4-4443-B086-EE2BC8237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99315"/>
              </p:ext>
            </p:extLst>
          </p:nvPr>
        </p:nvGraphicFramePr>
        <p:xfrm>
          <a:off x="1103312" y="1638300"/>
          <a:ext cx="9691687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32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BEB2-9295-4B94-86B0-C5B03E3A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3BED6-AB6B-48AA-B056-040A8FC0A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3" t="4981" r="19569" b="14176"/>
          <a:stretch/>
        </p:blipFill>
        <p:spPr>
          <a:xfrm>
            <a:off x="1933699" y="1274377"/>
            <a:ext cx="7218644" cy="554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960CF-825C-4DEC-B343-B72D67C5E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" t="10805" r="34008" b="7203"/>
          <a:stretch/>
        </p:blipFill>
        <p:spPr>
          <a:xfrm>
            <a:off x="1882597" y="1234964"/>
            <a:ext cx="7241628" cy="5623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4D232-B44D-4712-AA20-A83CA3FB9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0" t="17931" r="75862" b="52337"/>
          <a:stretch/>
        </p:blipFill>
        <p:spPr>
          <a:xfrm>
            <a:off x="2534239" y="1876095"/>
            <a:ext cx="1639614" cy="2039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181E0-217A-454D-9F1D-5841131A84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86" t="20077" r="18707" b="18747"/>
          <a:stretch/>
        </p:blipFill>
        <p:spPr>
          <a:xfrm>
            <a:off x="1772238" y="2016519"/>
            <a:ext cx="7462345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4E9AAD-BABF-4554-95BC-D1F6949A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913372"/>
              </p:ext>
            </p:extLst>
          </p:nvPr>
        </p:nvGraphicFramePr>
        <p:xfrm>
          <a:off x="1103313" y="635620"/>
          <a:ext cx="9624160" cy="6222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28693521-F771-450E-85AD-826C9001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53840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B5E0-65B7-4B3C-85F1-E4174625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169680-BBB0-4AD2-84C6-098BEA5CC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99706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11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A21949-74A9-42AC-8A1F-EC690D0F8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9594" r="18132" b="20813"/>
          <a:stretch/>
        </p:blipFill>
        <p:spPr>
          <a:xfrm>
            <a:off x="-96004" y="1708282"/>
            <a:ext cx="3813237" cy="4239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E300A4A7-3BA6-4807-B681-453A5820D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73" y="3525532"/>
            <a:ext cx="870020" cy="864220"/>
          </a:xfrm>
          <a:prstGeom prst="rect">
            <a:avLst/>
          </a:prstGeom>
        </p:spPr>
      </p:pic>
      <p:pic>
        <p:nvPicPr>
          <p:cNvPr id="1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E119C878-659F-4FCD-868F-DD82A367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3" y="3525532"/>
            <a:ext cx="870020" cy="864220"/>
          </a:xfrm>
          <a:prstGeom prst="rect">
            <a:avLst/>
          </a:prstGeom>
        </p:spPr>
      </p:pic>
      <p:pic>
        <p:nvPicPr>
          <p:cNvPr id="11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29DA75E-7F81-478C-9F76-16EBDF79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29" y="4348477"/>
            <a:ext cx="788950" cy="783690"/>
          </a:xfrm>
          <a:prstGeom prst="rect">
            <a:avLst/>
          </a:prstGeom>
        </p:spPr>
      </p:pic>
      <p:pic>
        <p:nvPicPr>
          <p:cNvPr id="12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2FB461D6-D43C-433B-8FC5-63C2523C0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64" y="3142518"/>
            <a:ext cx="490500" cy="349250"/>
          </a:xfrm>
          <a:prstGeom prst="rect">
            <a:avLst/>
          </a:prstGeom>
        </p:spPr>
      </p:pic>
      <p:pic>
        <p:nvPicPr>
          <p:cNvPr id="13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39B9C4DC-FC4B-45CE-AF6C-06629C26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7304">
            <a:off x="2083645" y="5105471"/>
            <a:ext cx="254922" cy="378875"/>
          </a:xfrm>
          <a:prstGeom prst="rect">
            <a:avLst/>
          </a:prstGeom>
        </p:spPr>
      </p:pic>
      <p:pic>
        <p:nvPicPr>
          <p:cNvPr id="14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4FEC304-A0F7-499A-9EE8-58F23E0C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8833">
            <a:off x="642433" y="4458225"/>
            <a:ext cx="348503" cy="557271"/>
          </a:xfrm>
          <a:prstGeom prst="rect">
            <a:avLst/>
          </a:prstGeom>
        </p:spPr>
      </p:pic>
      <p:pic>
        <p:nvPicPr>
          <p:cNvPr id="15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6340D77B-9067-447D-89AD-FB5A4A38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36112">
            <a:off x="1330085" y="5096397"/>
            <a:ext cx="254922" cy="378875"/>
          </a:xfrm>
          <a:prstGeom prst="rect">
            <a:avLst/>
          </a:prstGeom>
        </p:spPr>
      </p:pic>
      <p:pic>
        <p:nvPicPr>
          <p:cNvPr id="16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228C5D41-7244-454B-A6DC-F14ED430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6939">
            <a:off x="2665681" y="4458225"/>
            <a:ext cx="348503" cy="557271"/>
          </a:xfrm>
          <a:prstGeom prst="rect">
            <a:avLst/>
          </a:prstGeom>
        </p:spPr>
      </p:pic>
      <p:pic>
        <p:nvPicPr>
          <p:cNvPr id="1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0C474FC3-0F6B-42BE-9494-00416DB76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5031">
            <a:off x="626300" y="3560306"/>
            <a:ext cx="130979" cy="557271"/>
          </a:xfrm>
          <a:prstGeom prst="rect">
            <a:avLst/>
          </a:prstGeom>
        </p:spPr>
      </p:pic>
      <p:pic>
        <p:nvPicPr>
          <p:cNvPr id="18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2290A18F-09D2-4E04-98AB-F3E83957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8503">
            <a:off x="2941678" y="3560305"/>
            <a:ext cx="130979" cy="557271"/>
          </a:xfrm>
          <a:prstGeom prst="rect">
            <a:avLst/>
          </a:prstGeom>
        </p:spPr>
      </p:pic>
      <p:pic>
        <p:nvPicPr>
          <p:cNvPr id="19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8BBD1E9F-60A9-4101-8E61-55E0F65C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4744">
            <a:off x="1116984" y="3102084"/>
            <a:ext cx="95027" cy="404307"/>
          </a:xfrm>
          <a:prstGeom prst="rect">
            <a:avLst/>
          </a:prstGeom>
        </p:spPr>
      </p:pic>
      <p:pic>
        <p:nvPicPr>
          <p:cNvPr id="2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405F4C95-906E-48DB-BB21-770D47DF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0858">
            <a:off x="2452048" y="3094057"/>
            <a:ext cx="95027" cy="404307"/>
          </a:xfrm>
          <a:prstGeom prst="rect">
            <a:avLst/>
          </a:prstGeom>
        </p:spPr>
      </p:pic>
      <p:pic>
        <p:nvPicPr>
          <p:cNvPr id="21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AF3375E-3482-43F0-8151-BD961C110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08" y="5563135"/>
            <a:ext cx="256627" cy="503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1F5F1-7F1E-48FC-9CE2-440D3DB98701}"/>
              </a:ext>
            </a:extLst>
          </p:cNvPr>
          <p:cNvCxnSpPr/>
          <p:nvPr/>
        </p:nvCxnSpPr>
        <p:spPr>
          <a:xfrm flipH="1" flipV="1">
            <a:off x="1460920" y="1549179"/>
            <a:ext cx="2222500" cy="3543300"/>
          </a:xfrm>
          <a:prstGeom prst="line">
            <a:avLst/>
          </a:prstGeom>
          <a:ln w="381000" cap="rnd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685420-E602-4A07-873A-041287542EFF}"/>
              </a:ext>
            </a:extLst>
          </p:cNvPr>
          <p:cNvCxnSpPr/>
          <p:nvPr/>
        </p:nvCxnSpPr>
        <p:spPr>
          <a:xfrm flipH="1">
            <a:off x="610020" y="1536479"/>
            <a:ext cx="850900" cy="4737100"/>
          </a:xfrm>
          <a:prstGeom prst="line">
            <a:avLst/>
          </a:prstGeom>
          <a:ln w="381000" cap="rnd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A60324-E0F0-4DD4-88B6-63986711524D}"/>
              </a:ext>
            </a:extLst>
          </p:cNvPr>
          <p:cNvCxnSpPr/>
          <p:nvPr/>
        </p:nvCxnSpPr>
        <p:spPr>
          <a:xfrm flipV="1">
            <a:off x="597320" y="5079779"/>
            <a:ext cx="3086100" cy="1193800"/>
          </a:xfrm>
          <a:prstGeom prst="line">
            <a:avLst/>
          </a:prstGeom>
          <a:ln w="381000" cap="rnd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A4C17A-C87B-4745-AEB2-48515A4559CB}"/>
              </a:ext>
            </a:extLst>
          </p:cNvPr>
          <p:cNvSpPr txBox="1"/>
          <p:nvPr/>
        </p:nvSpPr>
        <p:spPr>
          <a:xfrm>
            <a:off x="3821677" y="1202337"/>
            <a:ext cx="71321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</a:t>
            </a:r>
            <a:r>
              <a:rPr lang="en-US" sz="11500" dirty="0">
                <a:solidFill>
                  <a:srgbClr val="FFFF0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 </a:t>
            </a:r>
            <a:r>
              <a:rPr lang="en-US" sz="115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023A70-BD98-4184-A939-3DE67107458E}"/>
              </a:ext>
            </a:extLst>
          </p:cNvPr>
          <p:cNvSpPr txBox="1"/>
          <p:nvPr/>
        </p:nvSpPr>
        <p:spPr>
          <a:xfrm>
            <a:off x="4216698" y="3449904"/>
            <a:ext cx="564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Raspbian based </a:t>
            </a:r>
            <a:r>
              <a:rPr lang="en-US" sz="2000" dirty="0" err="1"/>
              <a:t>RaspiSnakes</a:t>
            </a:r>
            <a:r>
              <a:rPr lang="en-US" sz="2000" dirty="0"/>
              <a:t> computer aided design (CAD) engineering tool software.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E22168-0FA0-4A2A-BB98-661F618AF271}"/>
              </a:ext>
            </a:extLst>
          </p:cNvPr>
          <p:cNvSpPr txBox="1"/>
          <p:nvPr/>
        </p:nvSpPr>
        <p:spPr>
          <a:xfrm>
            <a:off x="4471229" y="4902713"/>
            <a:ext cx="5917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Tank You </a:t>
            </a:r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851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A90B20AD-F166-4736-A727-E6C3F77F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7070" r="-1" b="1721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EE229-9F35-4C57-A568-E10222568A5E}"/>
              </a:ext>
            </a:extLst>
          </p:cNvPr>
          <p:cNvSpPr txBox="1"/>
          <p:nvPr/>
        </p:nvSpPr>
        <p:spPr>
          <a:xfrm>
            <a:off x="6971061" y="4042761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brewminate.com/ignosticism-and-referential-justific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1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8048-0331-4E28-B8C5-DD17A45A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Topology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C09E81-CDEE-4BC0-B7CE-C976FFD8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730"/>
          <a:stretch/>
        </p:blipFill>
        <p:spPr>
          <a:xfrm>
            <a:off x="6689581" y="1408386"/>
            <a:ext cx="4178115" cy="500404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C6FF72-2254-4998-840A-97ED096346DD}"/>
              </a:ext>
            </a:extLst>
          </p:cNvPr>
          <p:cNvCxnSpPr/>
          <p:nvPr/>
        </p:nvCxnSpPr>
        <p:spPr>
          <a:xfrm flipV="1">
            <a:off x="2196790" y="2442117"/>
            <a:ext cx="0" cy="26762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056D9D-B7B8-469B-ABC0-E9348756FE26}"/>
              </a:ext>
            </a:extLst>
          </p:cNvPr>
          <p:cNvCxnSpPr/>
          <p:nvPr/>
        </p:nvCxnSpPr>
        <p:spPr>
          <a:xfrm>
            <a:off x="2219093" y="2453268"/>
            <a:ext cx="2029522" cy="19068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B7FD16-280D-4C80-A6E0-6F91F4D89175}"/>
              </a:ext>
            </a:extLst>
          </p:cNvPr>
          <p:cNvCxnSpPr/>
          <p:nvPr/>
        </p:nvCxnSpPr>
        <p:spPr>
          <a:xfrm flipV="1">
            <a:off x="2196790" y="4337824"/>
            <a:ext cx="2096430" cy="7805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5853F25-C4F5-4750-A7FF-1B78F7A32EF7}"/>
              </a:ext>
            </a:extLst>
          </p:cNvPr>
          <p:cNvSpPr/>
          <p:nvPr/>
        </p:nvSpPr>
        <p:spPr>
          <a:xfrm>
            <a:off x="2090854" y="2313877"/>
            <a:ext cx="256478" cy="27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BE282-6FE5-4F83-97E3-25F39FC3E21F}"/>
              </a:ext>
            </a:extLst>
          </p:cNvPr>
          <p:cNvSpPr/>
          <p:nvPr/>
        </p:nvSpPr>
        <p:spPr>
          <a:xfrm>
            <a:off x="4125952" y="4220737"/>
            <a:ext cx="256478" cy="27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998C29-9D6A-4917-9230-FB4AEA59693E}"/>
              </a:ext>
            </a:extLst>
          </p:cNvPr>
          <p:cNvSpPr/>
          <p:nvPr/>
        </p:nvSpPr>
        <p:spPr>
          <a:xfrm>
            <a:off x="2079702" y="4979019"/>
            <a:ext cx="256478" cy="27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F7F60-7283-4F6E-AC79-FD4BBD3C6768}"/>
              </a:ext>
            </a:extLst>
          </p:cNvPr>
          <p:cNvCxnSpPr>
            <a:cxnSpLocks/>
          </p:cNvCxnSpPr>
          <p:nvPr/>
        </p:nvCxnSpPr>
        <p:spPr>
          <a:xfrm flipV="1">
            <a:off x="2877015" y="2981997"/>
            <a:ext cx="1371600" cy="928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40D5515-8C55-4665-A5C4-E92DD34490F8}"/>
              </a:ext>
            </a:extLst>
          </p:cNvPr>
          <p:cNvSpPr/>
          <p:nvPr/>
        </p:nvSpPr>
        <p:spPr>
          <a:xfrm>
            <a:off x="3485316" y="2519566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Vector (</a:t>
            </a:r>
            <a:r>
              <a:rPr lang="en-US" dirty="0" err="1"/>
              <a:t>Vx,Vy,Vz</a:t>
            </a:r>
            <a:r>
              <a:rPr lang="en-US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89851-816D-4451-8BBC-B71591927E2F}"/>
              </a:ext>
            </a:extLst>
          </p:cNvPr>
          <p:cNvSpPr/>
          <p:nvPr/>
        </p:nvSpPr>
        <p:spPr>
          <a:xfrm>
            <a:off x="1388450" y="1851446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Node1 (x1,y1,z1)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C01597-B877-42DC-A434-AD5A50B18A70}"/>
              </a:ext>
            </a:extLst>
          </p:cNvPr>
          <p:cNvSpPr/>
          <p:nvPr/>
        </p:nvSpPr>
        <p:spPr>
          <a:xfrm>
            <a:off x="1207437" y="5371687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Node3 (x3,y3,z3)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D3219-2BB3-4C02-BB05-279F1A1F5DCA}"/>
              </a:ext>
            </a:extLst>
          </p:cNvPr>
          <p:cNvSpPr/>
          <p:nvPr/>
        </p:nvSpPr>
        <p:spPr>
          <a:xfrm>
            <a:off x="3720885" y="4729072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Node2 (x2,y2,z2)</a:t>
            </a:r>
          </a:p>
        </p:txBody>
      </p:sp>
    </p:spTree>
    <p:extLst>
      <p:ext uri="{BB962C8B-B14F-4D97-AF65-F5344CB8AC3E}">
        <p14:creationId xmlns:p14="http://schemas.microsoft.com/office/powerpoint/2010/main" val="180550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9430-802A-46B3-98B4-04A079F9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File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D10AE8-9728-4A2E-9EE3-0DBB9D35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626"/>
          <a:stretch/>
        </p:blipFill>
        <p:spPr>
          <a:xfrm>
            <a:off x="646111" y="3009080"/>
            <a:ext cx="3600310" cy="3307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CD75F-C5A3-400C-BBDD-B6A68BDC600F}"/>
              </a:ext>
            </a:extLst>
          </p:cNvPr>
          <p:cNvSpPr/>
          <p:nvPr/>
        </p:nvSpPr>
        <p:spPr>
          <a:xfrm>
            <a:off x="542860" y="2639748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ISO-10303-21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A3A44-A74D-4B10-9E92-5FEF3515FD7A}"/>
              </a:ext>
            </a:extLst>
          </p:cNvPr>
          <p:cNvSpPr/>
          <p:nvPr/>
        </p:nvSpPr>
        <p:spPr>
          <a:xfrm>
            <a:off x="542860" y="2222580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4A9643-D317-4706-ABD1-17FC3902AB8E}"/>
              </a:ext>
            </a:extLst>
          </p:cNvPr>
          <p:cNvSpPr/>
          <p:nvPr/>
        </p:nvSpPr>
        <p:spPr>
          <a:xfrm>
            <a:off x="5728827" y="2270416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64F70-4493-41EB-83A1-1A87DABCA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03"/>
          <a:stretch/>
        </p:blipFill>
        <p:spPr>
          <a:xfrm>
            <a:off x="4862409" y="2954305"/>
            <a:ext cx="2000316" cy="1649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E0B2E-BA83-428D-B266-9CD9BEA5D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93"/>
          <a:stretch/>
        </p:blipFill>
        <p:spPr>
          <a:xfrm>
            <a:off x="4862409" y="4727789"/>
            <a:ext cx="1866807" cy="1188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CE15F-01FF-4E94-9FFD-050B9C4EC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62"/>
          <a:stretch/>
        </p:blipFill>
        <p:spPr>
          <a:xfrm>
            <a:off x="7345204" y="2836280"/>
            <a:ext cx="2999181" cy="1947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A5B876-586E-4ED8-A823-8003847CC67C}"/>
              </a:ext>
            </a:extLst>
          </p:cNvPr>
          <p:cNvSpPr/>
          <p:nvPr/>
        </p:nvSpPr>
        <p:spPr>
          <a:xfrm>
            <a:off x="7345204" y="224649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IGS </a:t>
            </a:r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EC32FA-E31E-4559-8F4B-2FF5FBACF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60" y="4923269"/>
            <a:ext cx="1536078" cy="174807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CFE9AA7-343E-4386-8FAC-65B645178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46" y="5062889"/>
            <a:ext cx="1253828" cy="1253828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63C81F0-BFFE-4B52-A607-15A72C872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13" y="3501901"/>
            <a:ext cx="1281867" cy="1281867"/>
          </a:xfrm>
          <a:prstGeom prst="rect">
            <a:avLst/>
          </a:prstGeom>
        </p:spPr>
      </p:pic>
      <p:pic>
        <p:nvPicPr>
          <p:cNvPr id="20" name="Picture 19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6846FB89-FC40-43C5-86F4-5895094393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04" y="5439818"/>
            <a:ext cx="1201021" cy="1201021"/>
          </a:xfrm>
          <a:prstGeom prst="rect">
            <a:avLst/>
          </a:prstGeom>
        </p:spPr>
      </p:pic>
      <p:pic>
        <p:nvPicPr>
          <p:cNvPr id="22" name="Picture 21" descr="A picture containing bridge&#10;&#10;Description automatically generated">
            <a:extLst>
              <a:ext uri="{FF2B5EF4-FFF2-40B4-BE49-F238E27FC236}">
                <a16:creationId xmlns:a16="http://schemas.microsoft.com/office/drawing/2014/main" id="{D2DD2EF8-D5E4-44E2-8ADF-4BB5637B27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17" y="4937929"/>
            <a:ext cx="737130" cy="7518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7C72E-3E79-4665-8B3B-BA6AEB66C7AC}"/>
              </a:ext>
            </a:extLst>
          </p:cNvPr>
          <p:cNvSpPr/>
          <p:nvPr/>
        </p:nvSpPr>
        <p:spPr>
          <a:xfrm>
            <a:off x="8936413" y="493792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3MF</a:t>
            </a:r>
            <a:r>
              <a:rPr lang="en-US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02147D-928D-4DD4-9D68-5AA9E46B98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85" y="4850061"/>
            <a:ext cx="839742" cy="8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73C4-600D-458F-AB0C-12C3B9D1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00875ABB-EAB5-417D-8C9F-E58F3FDC5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5" y="2122328"/>
            <a:ext cx="5764849" cy="576484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633E1A-3B05-4C31-A3BC-D806D57EEEEC}"/>
              </a:ext>
            </a:extLst>
          </p:cNvPr>
          <p:cNvSpPr/>
          <p:nvPr/>
        </p:nvSpPr>
        <p:spPr>
          <a:xfrm>
            <a:off x="6168417" y="1601151"/>
            <a:ext cx="412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Processor:</a:t>
            </a:r>
            <a:r>
              <a:rPr lang="en-US" dirty="0"/>
              <a:t> Quad-core Cortex-A72 (ARM v8) 64-bit SoC @ 1.5 GHz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24055-7A34-45BC-95E7-BB5A9553740E}"/>
              </a:ext>
            </a:extLst>
          </p:cNvPr>
          <p:cNvSpPr/>
          <p:nvPr/>
        </p:nvSpPr>
        <p:spPr>
          <a:xfrm>
            <a:off x="6168417" y="2401053"/>
            <a:ext cx="4032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Memory:</a:t>
            </a:r>
            <a:r>
              <a:rPr lang="en-US" dirty="0"/>
              <a:t> Accesses up to 4GB LPDDR4-2400 SDRAM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7E2DC-18BF-4FCD-9FA4-739DBCFAD488}"/>
              </a:ext>
            </a:extLst>
          </p:cNvPr>
          <p:cNvSpPr/>
          <p:nvPr/>
        </p:nvSpPr>
        <p:spPr>
          <a:xfrm>
            <a:off x="6096000" y="3105834"/>
            <a:ext cx="4197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Caches:</a:t>
            </a:r>
            <a:r>
              <a:rPr lang="en-US" dirty="0"/>
              <a:t> 32 KB data + 48 KB instruction L1 cache per core. 1MB L2 cache.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08CD4-8CC9-48E6-A7F1-B37E18CF3EE6}"/>
              </a:ext>
            </a:extLst>
          </p:cNvPr>
          <p:cNvSpPr/>
          <p:nvPr/>
        </p:nvSpPr>
        <p:spPr>
          <a:xfrm>
            <a:off x="6096000" y="4195817"/>
            <a:ext cx="4197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Multimedia:</a:t>
            </a:r>
            <a:r>
              <a:rPr lang="en-US" dirty="0"/>
              <a:t> H.265 (4Kp60 decode); H.264 (1080p60 decode, 1080p30 encode); OpenGL ES, 3.0 graphics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13AE7-306B-49A3-B66F-F0FBF1E5EA14}"/>
              </a:ext>
            </a:extLst>
          </p:cNvPr>
          <p:cNvSpPr/>
          <p:nvPr/>
        </p:nvSpPr>
        <p:spPr>
          <a:xfrm>
            <a:off x="6096000" y="51036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I/O:</a:t>
            </a:r>
            <a:r>
              <a:rPr lang="en-US" dirty="0"/>
              <a:t> PCIe bus, onboard Ethernet port, 2 × DSI ports (only one exposed on Raspberry Pi 4B), 2 × CSI ports (only one exposed on Raspberry Pi 4B), up to 6 × I2C, up to 6 × UART (</a:t>
            </a:r>
            <a:r>
              <a:rPr lang="en-US" dirty="0" err="1"/>
              <a:t>muxed</a:t>
            </a:r>
            <a:r>
              <a:rPr lang="en-US" dirty="0"/>
              <a:t> with I2C), up to 6 × SPI (only five exposed on Raspberry Pi 4B), dual HDMI video output, composite video output.</a:t>
            </a:r>
          </a:p>
        </p:txBody>
      </p:sp>
      <p:pic>
        <p:nvPicPr>
          <p:cNvPr id="2050" name="Picture 2" descr="Image result for raspberry pi logo">
            <a:extLst>
              <a:ext uri="{FF2B5EF4-FFF2-40B4-BE49-F238E27FC236}">
                <a16:creationId xmlns:a16="http://schemas.microsoft.com/office/drawing/2014/main" id="{A36777B5-4CAB-4B43-AC87-00E872A1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8" y="1226571"/>
            <a:ext cx="1682749" cy="14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6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535C-4A66-49ED-B3E8-77D08AC0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B695D64A-5AE2-496A-A762-789B70545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41" b="48490"/>
          <a:stretch/>
        </p:blipFill>
        <p:spPr>
          <a:xfrm>
            <a:off x="5325629" y="2960688"/>
            <a:ext cx="5449889" cy="3780297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BF68840E-0094-4D6A-9828-0121D0233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1" r="26445"/>
          <a:stretch/>
        </p:blipFill>
        <p:spPr>
          <a:xfrm>
            <a:off x="90490" y="2159876"/>
            <a:ext cx="5044440" cy="417576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8146F3C0-4F82-49C7-8649-31A56B492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8" t="77395"/>
          <a:stretch/>
        </p:blipFill>
        <p:spPr>
          <a:xfrm>
            <a:off x="7124349" y="1384738"/>
            <a:ext cx="1852448" cy="15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5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6150-AA5E-4689-B44C-46FBD7FA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Actuators</a:t>
            </a:r>
          </a:p>
        </p:txBody>
      </p:sp>
      <p:pic>
        <p:nvPicPr>
          <p:cNvPr id="9" name="Content Placeholder 8" descr="A picture containing person&#10;&#10;Description automatically generated">
            <a:extLst>
              <a:ext uri="{FF2B5EF4-FFF2-40B4-BE49-F238E27FC236}">
                <a16:creationId xmlns:a16="http://schemas.microsoft.com/office/drawing/2014/main" id="{EF4FA6EA-8C4B-4306-851A-5BFFFEAFE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4" y="673893"/>
            <a:ext cx="9514216" cy="6342811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CFD12B-71B0-4580-BD47-20E7BAB0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3"/>
          <a:stretch/>
        </p:blipFill>
        <p:spPr>
          <a:xfrm>
            <a:off x="538937" y="809550"/>
            <a:ext cx="9946183" cy="60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D40652-2041-40A8-BD19-21743226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9E3962-D4A6-4AE1-88E9-74BCE5EB8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C6C9A81-EBD8-4A7D-BE1B-7520E2A4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C71F41-5AA1-428C-A1E3-0BD5A7691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A17048-7FB7-46CB-B99B-8D9D66EC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CFBC036-F1E2-42B1-B205-11560583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EBBA4-94E3-4C60-91B6-C5E77620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Robotic 3D printing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00DA9A-C650-4C85-93DE-F8BFB9788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D8A2D167-807B-4285-BF5A-BE1660FA2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83B96611-4BCB-4210-9437-6F78615A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picture containing green, building, sitting, man&#10;&#10;Description automatically generated">
            <a:extLst>
              <a:ext uri="{FF2B5EF4-FFF2-40B4-BE49-F238E27FC236}">
                <a16:creationId xmlns:a16="http://schemas.microsoft.com/office/drawing/2014/main" id="{94287711-8855-48D5-B7B6-4434EBF3C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5"/>
          <a:stretch/>
        </p:blipFill>
        <p:spPr>
          <a:xfrm>
            <a:off x="714511" y="647698"/>
            <a:ext cx="612934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1201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362</Words>
  <Application>Microsoft Office PowerPoint</Application>
  <PresentationFormat>Widescreen</PresentationFormat>
  <Paragraphs>76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Adobe Heiti Std R</vt:lpstr>
      <vt:lpstr>Arial</vt:lpstr>
      <vt:lpstr>Arial Unicode MS</vt:lpstr>
      <vt:lpstr>Century Gothic</vt:lpstr>
      <vt:lpstr>Wingdings 3</vt:lpstr>
      <vt:lpstr>Ion</vt:lpstr>
      <vt:lpstr>Raspberry Pi STL format Recognition</vt:lpstr>
      <vt:lpstr>Product Maturity</vt:lpstr>
      <vt:lpstr>PowerPoint Presentation</vt:lpstr>
      <vt:lpstr>3D Topology </vt:lpstr>
      <vt:lpstr>File types</vt:lpstr>
      <vt:lpstr>Raspberry Pi</vt:lpstr>
      <vt:lpstr>Sensors</vt:lpstr>
      <vt:lpstr>Actuators</vt:lpstr>
      <vt:lpstr>Robotic 3D printing</vt:lpstr>
      <vt:lpstr>PowerPoint Presentation</vt:lpstr>
      <vt:lpstr>CAD</vt:lpstr>
      <vt:lpstr>Project Main Objective </vt:lpstr>
      <vt:lpstr>RaspiSnakes CAD</vt:lpstr>
      <vt:lpstr>Design(Development)</vt:lpstr>
      <vt:lpstr>Main Platform (VER 0.00)</vt:lpstr>
      <vt:lpstr>Main Algorithm</vt:lpstr>
      <vt:lpstr>Modules</vt:lpstr>
      <vt:lpstr>GitHub</vt:lpstr>
      <vt:lpstr>Function</vt:lpstr>
      <vt:lpstr>RS Design</vt:lpstr>
      <vt:lpstr>Status</vt:lpstr>
      <vt:lpstr>Further Developments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STL format Recognition</dc:title>
  <dc:creator>shams torabnia</dc:creator>
  <cp:lastModifiedBy>shams torabnia</cp:lastModifiedBy>
  <cp:revision>11</cp:revision>
  <dcterms:created xsi:type="dcterms:W3CDTF">2019-12-11T14:12:42Z</dcterms:created>
  <dcterms:modified xsi:type="dcterms:W3CDTF">2019-12-12T07:31:36Z</dcterms:modified>
</cp:coreProperties>
</file>